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1" r:id="rId4"/>
    <p:sldId id="258" r:id="rId5"/>
    <p:sldId id="259" r:id="rId6"/>
    <p:sldId id="260" r:id="rId7"/>
    <p:sldId id="262" r:id="rId8"/>
    <p:sldId id="263" r:id="rId9"/>
    <p:sldId id="265" r:id="rId10"/>
    <p:sldId id="276" r:id="rId11"/>
    <p:sldId id="278" r:id="rId12"/>
    <p:sldId id="266" r:id="rId13"/>
    <p:sldId id="277" r:id="rId14"/>
    <p:sldId id="279" r:id="rId15"/>
    <p:sldId id="273" r:id="rId16"/>
    <p:sldId id="274" r:id="rId17"/>
    <p:sldId id="280" r:id="rId18"/>
    <p:sldId id="281" r:id="rId19"/>
    <p:sldId id="275" r:id="rId20"/>
    <p:sldId id="268" r:id="rId21"/>
    <p:sldId id="269" r:id="rId22"/>
    <p:sldId id="270" r:id="rId2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4B88ED-393A-4CBB-B446-8A5BC554747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29FA44C-C127-4C19-8315-3CEC52AF85C6}">
      <dgm:prSet phldrT="[文字]"/>
      <dgm:spPr/>
      <dgm:t>
        <a:bodyPr/>
        <a:lstStyle/>
        <a:p>
          <a:r>
            <a:rPr lang="zh-TW" altLang="en-US" dirty="0" smtClean="0"/>
            <a:t>客語正音</a:t>
          </a:r>
          <a:endParaRPr lang="zh-TW" altLang="en-US" dirty="0"/>
        </a:p>
      </dgm:t>
    </dgm:pt>
    <dgm:pt modelId="{A9411F3B-545F-4742-B492-1134B768E032}" type="parTrans" cxnId="{99BCC517-0E71-4EF4-97CD-843CD81CCC79}">
      <dgm:prSet/>
      <dgm:spPr/>
      <dgm:t>
        <a:bodyPr/>
        <a:lstStyle/>
        <a:p>
          <a:endParaRPr lang="zh-TW" altLang="en-US"/>
        </a:p>
      </dgm:t>
    </dgm:pt>
    <dgm:pt modelId="{F571BFE8-DA9B-47CD-8873-DE9494E2A073}" type="sibTrans" cxnId="{99BCC517-0E71-4EF4-97CD-843CD81CCC79}">
      <dgm:prSet/>
      <dgm:spPr/>
      <dgm:t>
        <a:bodyPr/>
        <a:lstStyle/>
        <a:p>
          <a:endParaRPr lang="zh-TW" altLang="en-US"/>
        </a:p>
      </dgm:t>
    </dgm:pt>
    <dgm:pt modelId="{AEB4BBAB-4F41-49A2-B463-78AE6A6A7CF2}">
      <dgm:prSet phldrT="[文字]"/>
      <dgm:spPr/>
      <dgm:t>
        <a:bodyPr/>
        <a:lstStyle/>
        <a:p>
          <a:r>
            <a:rPr lang="zh-TW" altLang="en-US" dirty="0" smtClean="0"/>
            <a:t>每週三早自修</a:t>
          </a:r>
          <a:endParaRPr lang="zh-TW" altLang="en-US" dirty="0"/>
        </a:p>
      </dgm:t>
    </dgm:pt>
    <dgm:pt modelId="{A363B5E2-84FC-42CB-8DDC-C27934A1B12A}" type="parTrans" cxnId="{82B94932-DF38-41AE-AEE7-BE7D650B858D}">
      <dgm:prSet/>
      <dgm:spPr/>
      <dgm:t>
        <a:bodyPr/>
        <a:lstStyle/>
        <a:p>
          <a:endParaRPr lang="zh-TW" altLang="en-US"/>
        </a:p>
      </dgm:t>
    </dgm:pt>
    <dgm:pt modelId="{E41D4AC3-4E30-4CE1-8EF7-AADF85037A8F}" type="sibTrans" cxnId="{82B94932-DF38-41AE-AEE7-BE7D650B858D}">
      <dgm:prSet/>
      <dgm:spPr/>
      <dgm:t>
        <a:bodyPr/>
        <a:lstStyle/>
        <a:p>
          <a:endParaRPr lang="zh-TW" altLang="en-US"/>
        </a:p>
      </dgm:t>
    </dgm:pt>
    <dgm:pt modelId="{AFB71EEE-C63C-4294-A0D9-4DB1347AA10C}">
      <dgm:prSet phldrT="[文字]"/>
      <dgm:spPr/>
      <dgm:t>
        <a:bodyPr/>
        <a:lstStyle/>
        <a:p>
          <a:r>
            <a:rPr lang="zh-TW" altLang="en-US" dirty="0" smtClean="0"/>
            <a:t>自編教材</a:t>
          </a:r>
          <a:endParaRPr lang="zh-TW" altLang="en-US" dirty="0"/>
        </a:p>
      </dgm:t>
    </dgm:pt>
    <dgm:pt modelId="{068E7E11-6761-4BAC-9EF4-4B19073A8848}" type="parTrans" cxnId="{C736CA6A-55A1-43F7-AB5B-0461B000F20B}">
      <dgm:prSet/>
      <dgm:spPr/>
      <dgm:t>
        <a:bodyPr/>
        <a:lstStyle/>
        <a:p>
          <a:endParaRPr lang="zh-TW" altLang="en-US"/>
        </a:p>
      </dgm:t>
    </dgm:pt>
    <dgm:pt modelId="{C93145C6-28DF-4205-B197-51FB023B816A}" type="sibTrans" cxnId="{C736CA6A-55A1-43F7-AB5B-0461B000F20B}">
      <dgm:prSet/>
      <dgm:spPr/>
      <dgm:t>
        <a:bodyPr/>
        <a:lstStyle/>
        <a:p>
          <a:endParaRPr lang="zh-TW" altLang="en-US"/>
        </a:p>
      </dgm:t>
    </dgm:pt>
    <dgm:pt modelId="{FBA43A99-E84C-4DC4-B8C3-697BF87FAF0E}">
      <dgm:prSet phldrT="[文字]"/>
      <dgm:spPr/>
      <dgm:t>
        <a:bodyPr/>
        <a:lstStyle/>
        <a:p>
          <a:r>
            <a:rPr lang="zh-TW" altLang="en-US" dirty="0" smtClean="0"/>
            <a:t>生活客語</a:t>
          </a:r>
          <a:endParaRPr lang="zh-TW" altLang="en-US" dirty="0"/>
        </a:p>
      </dgm:t>
    </dgm:pt>
    <dgm:pt modelId="{3B6F4BA7-30BC-4227-8984-63933798DDA7}" type="parTrans" cxnId="{8DD0902D-6C46-44CE-AFCE-66380206F5E9}">
      <dgm:prSet/>
      <dgm:spPr/>
      <dgm:t>
        <a:bodyPr/>
        <a:lstStyle/>
        <a:p>
          <a:endParaRPr lang="zh-TW" altLang="en-US"/>
        </a:p>
      </dgm:t>
    </dgm:pt>
    <dgm:pt modelId="{EAC219B8-76C1-453E-A671-DAE860F7CFC1}" type="sibTrans" cxnId="{8DD0902D-6C46-44CE-AFCE-66380206F5E9}">
      <dgm:prSet/>
      <dgm:spPr/>
      <dgm:t>
        <a:bodyPr/>
        <a:lstStyle/>
        <a:p>
          <a:endParaRPr lang="zh-TW" altLang="en-US"/>
        </a:p>
      </dgm:t>
    </dgm:pt>
    <dgm:pt modelId="{25D5E7AF-609B-422C-9FC2-610BE191B070}">
      <dgm:prSet phldrT="[文字]"/>
      <dgm:spPr/>
      <dgm:t>
        <a:bodyPr/>
        <a:lstStyle/>
        <a:p>
          <a:r>
            <a:rPr lang="zh-TW" altLang="en-US" dirty="0" smtClean="0"/>
            <a:t>週三下午</a:t>
          </a:r>
          <a:endParaRPr lang="zh-TW" altLang="en-US" dirty="0"/>
        </a:p>
      </dgm:t>
    </dgm:pt>
    <dgm:pt modelId="{51946CCD-C5FD-4A3D-8EB4-060A0C340816}" type="parTrans" cxnId="{8148EA35-2A7D-428E-9DF1-E8E556EBA4F0}">
      <dgm:prSet/>
      <dgm:spPr/>
      <dgm:t>
        <a:bodyPr/>
        <a:lstStyle/>
        <a:p>
          <a:endParaRPr lang="zh-TW" altLang="en-US"/>
        </a:p>
      </dgm:t>
    </dgm:pt>
    <dgm:pt modelId="{B8269433-9BF0-40BA-91A7-0DABC39C070C}" type="sibTrans" cxnId="{8148EA35-2A7D-428E-9DF1-E8E556EBA4F0}">
      <dgm:prSet/>
      <dgm:spPr/>
      <dgm:t>
        <a:bodyPr/>
        <a:lstStyle/>
        <a:p>
          <a:endParaRPr lang="zh-TW" altLang="en-US"/>
        </a:p>
      </dgm:t>
    </dgm:pt>
    <dgm:pt modelId="{78EBC312-2949-4DE8-8343-BA842AD44AA7}">
      <dgm:prSet phldrT="[文字]"/>
      <dgm:spPr/>
      <dgm:t>
        <a:bodyPr/>
        <a:lstStyle/>
        <a:p>
          <a:r>
            <a:rPr lang="zh-TW" altLang="en-US" dirty="0" smtClean="0"/>
            <a:t>好客</a:t>
          </a:r>
          <a:r>
            <a:rPr lang="en-US" altLang="zh-TW" dirty="0" smtClean="0"/>
            <a:t>100</a:t>
          </a:r>
          <a:endParaRPr lang="zh-TW" altLang="en-US" dirty="0"/>
        </a:p>
      </dgm:t>
    </dgm:pt>
    <dgm:pt modelId="{DE249390-21D0-440E-BF80-501344794881}" type="parTrans" cxnId="{00C2D6C4-FDED-4796-990B-9B4F9A073124}">
      <dgm:prSet/>
      <dgm:spPr/>
      <dgm:t>
        <a:bodyPr/>
        <a:lstStyle/>
        <a:p>
          <a:endParaRPr lang="zh-TW" altLang="en-US"/>
        </a:p>
      </dgm:t>
    </dgm:pt>
    <dgm:pt modelId="{87DE9667-CFDD-4A83-A117-3574F077A184}" type="sibTrans" cxnId="{00C2D6C4-FDED-4796-990B-9B4F9A073124}">
      <dgm:prSet/>
      <dgm:spPr/>
      <dgm:t>
        <a:bodyPr/>
        <a:lstStyle/>
        <a:p>
          <a:endParaRPr lang="zh-TW" altLang="en-US"/>
        </a:p>
      </dgm:t>
    </dgm:pt>
    <dgm:pt modelId="{4B74BE78-0997-4FE0-B68D-D62F66C71976}">
      <dgm:prSet phldrT="[文字]"/>
      <dgm:spPr/>
      <dgm:t>
        <a:bodyPr/>
        <a:lstStyle/>
        <a:p>
          <a:r>
            <a:rPr lang="zh-TW" altLang="en-US" dirty="0" smtClean="0"/>
            <a:t>親子文化</a:t>
          </a:r>
          <a:endParaRPr lang="zh-TW" altLang="en-US" dirty="0"/>
        </a:p>
      </dgm:t>
    </dgm:pt>
    <dgm:pt modelId="{90E22B95-CC38-4CA0-916E-A160ED0EE87F}" type="parTrans" cxnId="{521FEEA3-F0FD-4F58-A558-ABC651E40D85}">
      <dgm:prSet/>
      <dgm:spPr/>
      <dgm:t>
        <a:bodyPr/>
        <a:lstStyle/>
        <a:p>
          <a:endParaRPr lang="zh-TW" altLang="en-US"/>
        </a:p>
      </dgm:t>
    </dgm:pt>
    <dgm:pt modelId="{581A1C8E-B4FA-4A9B-8FED-D0825739AA50}" type="sibTrans" cxnId="{521FEEA3-F0FD-4F58-A558-ABC651E40D85}">
      <dgm:prSet/>
      <dgm:spPr/>
      <dgm:t>
        <a:bodyPr/>
        <a:lstStyle/>
        <a:p>
          <a:endParaRPr lang="zh-TW" altLang="en-US"/>
        </a:p>
      </dgm:t>
    </dgm:pt>
    <dgm:pt modelId="{7262E10F-4555-4B66-9B51-D1AC89FD0A3A}">
      <dgm:prSet phldrT="[文字]"/>
      <dgm:spPr/>
      <dgm:t>
        <a:bodyPr/>
        <a:lstStyle/>
        <a:p>
          <a:r>
            <a:rPr lang="zh-TW" altLang="en-US" dirty="0" smtClean="0"/>
            <a:t>週末</a:t>
          </a:r>
          <a:endParaRPr lang="zh-TW" altLang="en-US" dirty="0"/>
        </a:p>
      </dgm:t>
    </dgm:pt>
    <dgm:pt modelId="{FACA62BB-1C56-420E-AE1C-C536643373CE}" type="parTrans" cxnId="{A25F1C50-1EBD-4867-96AC-2A866628B841}">
      <dgm:prSet/>
      <dgm:spPr/>
      <dgm:t>
        <a:bodyPr/>
        <a:lstStyle/>
        <a:p>
          <a:endParaRPr lang="zh-TW" altLang="en-US"/>
        </a:p>
      </dgm:t>
    </dgm:pt>
    <dgm:pt modelId="{F8E26F05-9798-4E60-9A87-BA3CC1881177}" type="sibTrans" cxnId="{A25F1C50-1EBD-4867-96AC-2A866628B841}">
      <dgm:prSet/>
      <dgm:spPr/>
      <dgm:t>
        <a:bodyPr/>
        <a:lstStyle/>
        <a:p>
          <a:endParaRPr lang="zh-TW" altLang="en-US"/>
        </a:p>
      </dgm:t>
    </dgm:pt>
    <dgm:pt modelId="{0A286120-FB43-4AF0-939A-B0B7A9469FBF}">
      <dgm:prSet phldrT="[文字]"/>
      <dgm:spPr/>
      <dgm:t>
        <a:bodyPr/>
        <a:lstStyle/>
        <a:p>
          <a:r>
            <a:rPr lang="zh-TW" altLang="en-US" dirty="0" smtClean="0"/>
            <a:t>節慶習俗文化</a:t>
          </a:r>
          <a:endParaRPr lang="zh-TW" altLang="en-US" dirty="0"/>
        </a:p>
      </dgm:t>
    </dgm:pt>
    <dgm:pt modelId="{C408B715-0176-4094-9331-16585AAB5453}" type="parTrans" cxnId="{973D1B39-8FC8-4926-9628-071D97ED3621}">
      <dgm:prSet/>
      <dgm:spPr/>
      <dgm:t>
        <a:bodyPr/>
        <a:lstStyle/>
        <a:p>
          <a:endParaRPr lang="zh-TW" altLang="en-US"/>
        </a:p>
      </dgm:t>
    </dgm:pt>
    <dgm:pt modelId="{943E3729-FAEB-4AA9-9BE6-BC013BF40487}" type="sibTrans" cxnId="{973D1B39-8FC8-4926-9628-071D97ED3621}">
      <dgm:prSet/>
      <dgm:spPr/>
      <dgm:t>
        <a:bodyPr/>
        <a:lstStyle/>
        <a:p>
          <a:endParaRPr lang="zh-TW" altLang="en-US"/>
        </a:p>
      </dgm:t>
    </dgm:pt>
    <dgm:pt modelId="{0C000074-3199-4CB1-9166-908CD2F0B827}" type="pres">
      <dgm:prSet presAssocID="{E54B88ED-393A-4CBB-B446-8A5BC554747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8287DBD-B706-4FD5-9037-B7DDB66416C3}" type="pres">
      <dgm:prSet presAssocID="{E29FA44C-C127-4C19-8315-3CEC52AF85C6}" presName="circle1" presStyleLbl="node1" presStyleIdx="0" presStyleCnt="3"/>
      <dgm:spPr/>
    </dgm:pt>
    <dgm:pt modelId="{40D8800B-ADDF-4A90-94DE-DFBCABABB8E8}" type="pres">
      <dgm:prSet presAssocID="{E29FA44C-C127-4C19-8315-3CEC52AF85C6}" presName="space" presStyleCnt="0"/>
      <dgm:spPr/>
    </dgm:pt>
    <dgm:pt modelId="{2AFB3540-BBFD-4188-B2F5-216A4ABF9120}" type="pres">
      <dgm:prSet presAssocID="{E29FA44C-C127-4C19-8315-3CEC52AF85C6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B8F36392-C30B-4B8D-B2D3-27C963548130}" type="pres">
      <dgm:prSet presAssocID="{FBA43A99-E84C-4DC4-B8C3-697BF87FAF0E}" presName="vertSpace2" presStyleLbl="node1" presStyleIdx="0" presStyleCnt="3"/>
      <dgm:spPr/>
    </dgm:pt>
    <dgm:pt modelId="{C400C5FC-6816-4EBB-811C-BDB2624B4646}" type="pres">
      <dgm:prSet presAssocID="{FBA43A99-E84C-4DC4-B8C3-697BF87FAF0E}" presName="circle2" presStyleLbl="node1" presStyleIdx="1" presStyleCnt="3" custLinFactNeighborX="2123" custLinFactNeighborY="721"/>
      <dgm:spPr/>
    </dgm:pt>
    <dgm:pt modelId="{064A346A-7075-401C-9EB6-9017AFFD7103}" type="pres">
      <dgm:prSet presAssocID="{FBA43A99-E84C-4DC4-B8C3-697BF87FAF0E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25DBC8E2-2BE0-42C9-A15D-6FC242BDB3CC}" type="pres">
      <dgm:prSet presAssocID="{4B74BE78-0997-4FE0-B68D-D62F66C71976}" presName="vertSpace3" presStyleLbl="node1" presStyleIdx="1" presStyleCnt="3"/>
      <dgm:spPr/>
    </dgm:pt>
    <dgm:pt modelId="{3C1DC639-F383-48A9-B53D-F076B6D3E4CB}" type="pres">
      <dgm:prSet presAssocID="{4B74BE78-0997-4FE0-B68D-D62F66C71976}" presName="circle3" presStyleLbl="node1" presStyleIdx="2" presStyleCnt="3"/>
      <dgm:spPr/>
    </dgm:pt>
    <dgm:pt modelId="{7B13ACB6-C599-4DFD-BDF4-9CDE329F4084}" type="pres">
      <dgm:prSet presAssocID="{4B74BE78-0997-4FE0-B68D-D62F66C71976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CC8FFCCA-7A3C-4C54-92CE-1F4DCB758741}" type="pres">
      <dgm:prSet presAssocID="{E29FA44C-C127-4C19-8315-3CEC52AF85C6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F6F26C-5378-48C8-BF81-C7C3D64B198B}" type="pres">
      <dgm:prSet presAssocID="{E29FA44C-C127-4C19-8315-3CEC52AF85C6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4AEA29-181B-4E6D-84B4-4AD6E0E66633}" type="pres">
      <dgm:prSet presAssocID="{FBA43A99-E84C-4DC4-B8C3-697BF87FAF0E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622782-41A6-4ABC-87C0-14414EE27F39}" type="pres">
      <dgm:prSet presAssocID="{FBA43A99-E84C-4DC4-B8C3-697BF87FAF0E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FBDDF3-052F-43A6-8003-8F13C0DAD185}" type="pres">
      <dgm:prSet presAssocID="{4B74BE78-0997-4FE0-B68D-D62F66C71976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7E6F02-9082-4417-8242-2F860AF65FEB}" type="pres">
      <dgm:prSet presAssocID="{4B74BE78-0997-4FE0-B68D-D62F66C71976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148EA35-2A7D-428E-9DF1-E8E556EBA4F0}" srcId="{FBA43A99-E84C-4DC4-B8C3-697BF87FAF0E}" destId="{25D5E7AF-609B-422C-9FC2-610BE191B070}" srcOrd="0" destOrd="0" parTransId="{51946CCD-C5FD-4A3D-8EB4-060A0C340816}" sibTransId="{B8269433-9BF0-40BA-91A7-0DABC39C070C}"/>
    <dgm:cxn modelId="{C736CA6A-55A1-43F7-AB5B-0461B000F20B}" srcId="{E29FA44C-C127-4C19-8315-3CEC52AF85C6}" destId="{AFB71EEE-C63C-4294-A0D9-4DB1347AA10C}" srcOrd="1" destOrd="0" parTransId="{068E7E11-6761-4BAC-9EF4-4B19073A8848}" sibTransId="{C93145C6-28DF-4205-B197-51FB023B816A}"/>
    <dgm:cxn modelId="{5EFB5C1A-B444-4E88-A4EE-94ADE4D3D13B}" type="presOf" srcId="{0A286120-FB43-4AF0-939A-B0B7A9469FBF}" destId="{D87E6F02-9082-4417-8242-2F860AF65FEB}" srcOrd="0" destOrd="1" presId="urn:microsoft.com/office/officeart/2005/8/layout/target3"/>
    <dgm:cxn modelId="{60ADA74D-B2CC-4D86-ABB9-38BF8958354D}" type="presOf" srcId="{E29FA44C-C127-4C19-8315-3CEC52AF85C6}" destId="{CC8FFCCA-7A3C-4C54-92CE-1F4DCB758741}" srcOrd="1" destOrd="0" presId="urn:microsoft.com/office/officeart/2005/8/layout/target3"/>
    <dgm:cxn modelId="{A25F1C50-1EBD-4867-96AC-2A866628B841}" srcId="{4B74BE78-0997-4FE0-B68D-D62F66C71976}" destId="{7262E10F-4555-4B66-9B51-D1AC89FD0A3A}" srcOrd="0" destOrd="0" parTransId="{FACA62BB-1C56-420E-AE1C-C536643373CE}" sibTransId="{F8E26F05-9798-4E60-9A87-BA3CC1881177}"/>
    <dgm:cxn modelId="{274BFE3B-24F7-492F-8D1B-4A57CAEBB1D4}" type="presOf" srcId="{FBA43A99-E84C-4DC4-B8C3-697BF87FAF0E}" destId="{7D4AEA29-181B-4E6D-84B4-4AD6E0E66633}" srcOrd="1" destOrd="0" presId="urn:microsoft.com/office/officeart/2005/8/layout/target3"/>
    <dgm:cxn modelId="{521FEEA3-F0FD-4F58-A558-ABC651E40D85}" srcId="{E54B88ED-393A-4CBB-B446-8A5BC554747E}" destId="{4B74BE78-0997-4FE0-B68D-D62F66C71976}" srcOrd="2" destOrd="0" parTransId="{90E22B95-CC38-4CA0-916E-A160ED0EE87F}" sibTransId="{581A1C8E-B4FA-4A9B-8FED-D0825739AA50}"/>
    <dgm:cxn modelId="{2EB07328-2F0B-4FBC-BF54-25219E1B3AA9}" type="presOf" srcId="{E54B88ED-393A-4CBB-B446-8A5BC554747E}" destId="{0C000074-3199-4CB1-9166-908CD2F0B827}" srcOrd="0" destOrd="0" presId="urn:microsoft.com/office/officeart/2005/8/layout/target3"/>
    <dgm:cxn modelId="{99BCC517-0E71-4EF4-97CD-843CD81CCC79}" srcId="{E54B88ED-393A-4CBB-B446-8A5BC554747E}" destId="{E29FA44C-C127-4C19-8315-3CEC52AF85C6}" srcOrd="0" destOrd="0" parTransId="{A9411F3B-545F-4742-B492-1134B768E032}" sibTransId="{F571BFE8-DA9B-47CD-8873-DE9494E2A073}"/>
    <dgm:cxn modelId="{5FBC077F-A527-4E28-AAD3-7FE94E8F8F80}" type="presOf" srcId="{78EBC312-2949-4DE8-8343-BA842AD44AA7}" destId="{97622782-41A6-4ABC-87C0-14414EE27F39}" srcOrd="0" destOrd="1" presId="urn:microsoft.com/office/officeart/2005/8/layout/target3"/>
    <dgm:cxn modelId="{936CBA67-A3FC-40CD-A4E7-5126676BC35F}" type="presOf" srcId="{4B74BE78-0997-4FE0-B68D-D62F66C71976}" destId="{7B13ACB6-C599-4DFD-BDF4-9CDE329F4084}" srcOrd="0" destOrd="0" presId="urn:microsoft.com/office/officeart/2005/8/layout/target3"/>
    <dgm:cxn modelId="{8DD0902D-6C46-44CE-AFCE-66380206F5E9}" srcId="{E54B88ED-393A-4CBB-B446-8A5BC554747E}" destId="{FBA43A99-E84C-4DC4-B8C3-697BF87FAF0E}" srcOrd="1" destOrd="0" parTransId="{3B6F4BA7-30BC-4227-8984-63933798DDA7}" sibTransId="{EAC219B8-76C1-453E-A671-DAE860F7CFC1}"/>
    <dgm:cxn modelId="{F7EAFBBD-A77C-4AF9-A440-A2058B5994BF}" type="presOf" srcId="{FBA43A99-E84C-4DC4-B8C3-697BF87FAF0E}" destId="{064A346A-7075-401C-9EB6-9017AFFD7103}" srcOrd="0" destOrd="0" presId="urn:microsoft.com/office/officeart/2005/8/layout/target3"/>
    <dgm:cxn modelId="{2780CF6E-8DB5-4DE9-BA81-5DFFF05E2B37}" type="presOf" srcId="{AFB71EEE-C63C-4294-A0D9-4DB1347AA10C}" destId="{51F6F26C-5378-48C8-BF81-C7C3D64B198B}" srcOrd="0" destOrd="1" presId="urn:microsoft.com/office/officeart/2005/8/layout/target3"/>
    <dgm:cxn modelId="{1C85D15E-F722-43FC-AAD4-933461045839}" type="presOf" srcId="{AEB4BBAB-4F41-49A2-B463-78AE6A6A7CF2}" destId="{51F6F26C-5378-48C8-BF81-C7C3D64B198B}" srcOrd="0" destOrd="0" presId="urn:microsoft.com/office/officeart/2005/8/layout/target3"/>
    <dgm:cxn modelId="{3BBAAC8E-748F-4B33-A49B-C5BDBBBD7A2A}" type="presOf" srcId="{25D5E7AF-609B-422C-9FC2-610BE191B070}" destId="{97622782-41A6-4ABC-87C0-14414EE27F39}" srcOrd="0" destOrd="0" presId="urn:microsoft.com/office/officeart/2005/8/layout/target3"/>
    <dgm:cxn modelId="{973D1B39-8FC8-4926-9628-071D97ED3621}" srcId="{4B74BE78-0997-4FE0-B68D-D62F66C71976}" destId="{0A286120-FB43-4AF0-939A-B0B7A9469FBF}" srcOrd="1" destOrd="0" parTransId="{C408B715-0176-4094-9331-16585AAB5453}" sibTransId="{943E3729-FAEB-4AA9-9BE6-BC013BF40487}"/>
    <dgm:cxn modelId="{00C2D6C4-FDED-4796-990B-9B4F9A073124}" srcId="{FBA43A99-E84C-4DC4-B8C3-697BF87FAF0E}" destId="{78EBC312-2949-4DE8-8343-BA842AD44AA7}" srcOrd="1" destOrd="0" parTransId="{DE249390-21D0-440E-BF80-501344794881}" sibTransId="{87DE9667-CFDD-4A83-A117-3574F077A184}"/>
    <dgm:cxn modelId="{F114C82C-00F9-4A7C-BA1B-2E1C007D4CA2}" type="presOf" srcId="{4B74BE78-0997-4FE0-B68D-D62F66C71976}" destId="{54FBDDF3-052F-43A6-8003-8F13C0DAD185}" srcOrd="1" destOrd="0" presId="urn:microsoft.com/office/officeart/2005/8/layout/target3"/>
    <dgm:cxn modelId="{82B94932-DF38-41AE-AEE7-BE7D650B858D}" srcId="{E29FA44C-C127-4C19-8315-3CEC52AF85C6}" destId="{AEB4BBAB-4F41-49A2-B463-78AE6A6A7CF2}" srcOrd="0" destOrd="0" parTransId="{A363B5E2-84FC-42CB-8DDC-C27934A1B12A}" sibTransId="{E41D4AC3-4E30-4CE1-8EF7-AADF85037A8F}"/>
    <dgm:cxn modelId="{3FFBC816-DE38-4F50-A512-A005CDE8E788}" type="presOf" srcId="{E29FA44C-C127-4C19-8315-3CEC52AF85C6}" destId="{2AFB3540-BBFD-4188-B2F5-216A4ABF9120}" srcOrd="0" destOrd="0" presId="urn:microsoft.com/office/officeart/2005/8/layout/target3"/>
    <dgm:cxn modelId="{616D8E3B-6E01-4BFE-BEF8-C04A07E135A7}" type="presOf" srcId="{7262E10F-4555-4B66-9B51-D1AC89FD0A3A}" destId="{D87E6F02-9082-4417-8242-2F860AF65FEB}" srcOrd="0" destOrd="0" presId="urn:microsoft.com/office/officeart/2005/8/layout/target3"/>
    <dgm:cxn modelId="{9AAEC31B-C572-43F7-88BC-3C8E1A7E74B2}" type="presParOf" srcId="{0C000074-3199-4CB1-9166-908CD2F0B827}" destId="{28287DBD-B706-4FD5-9037-B7DDB66416C3}" srcOrd="0" destOrd="0" presId="urn:microsoft.com/office/officeart/2005/8/layout/target3"/>
    <dgm:cxn modelId="{9D1277D7-AAA7-4253-8274-E54A9A3F5675}" type="presParOf" srcId="{0C000074-3199-4CB1-9166-908CD2F0B827}" destId="{40D8800B-ADDF-4A90-94DE-DFBCABABB8E8}" srcOrd="1" destOrd="0" presId="urn:microsoft.com/office/officeart/2005/8/layout/target3"/>
    <dgm:cxn modelId="{39CAA986-77DF-4CAB-B4E5-3F9663386E74}" type="presParOf" srcId="{0C000074-3199-4CB1-9166-908CD2F0B827}" destId="{2AFB3540-BBFD-4188-B2F5-216A4ABF9120}" srcOrd="2" destOrd="0" presId="urn:microsoft.com/office/officeart/2005/8/layout/target3"/>
    <dgm:cxn modelId="{3B0CCBCF-AD9C-45AD-8D7F-BC8B395A0EA3}" type="presParOf" srcId="{0C000074-3199-4CB1-9166-908CD2F0B827}" destId="{B8F36392-C30B-4B8D-B2D3-27C963548130}" srcOrd="3" destOrd="0" presId="urn:microsoft.com/office/officeart/2005/8/layout/target3"/>
    <dgm:cxn modelId="{B0454612-7968-436A-BD10-288CB4360977}" type="presParOf" srcId="{0C000074-3199-4CB1-9166-908CD2F0B827}" destId="{C400C5FC-6816-4EBB-811C-BDB2624B4646}" srcOrd="4" destOrd="0" presId="urn:microsoft.com/office/officeart/2005/8/layout/target3"/>
    <dgm:cxn modelId="{194862E2-AD45-415E-87B8-25F698A74612}" type="presParOf" srcId="{0C000074-3199-4CB1-9166-908CD2F0B827}" destId="{064A346A-7075-401C-9EB6-9017AFFD7103}" srcOrd="5" destOrd="0" presId="urn:microsoft.com/office/officeart/2005/8/layout/target3"/>
    <dgm:cxn modelId="{BF6FD5FC-BB5B-4872-A99A-EE38153FED85}" type="presParOf" srcId="{0C000074-3199-4CB1-9166-908CD2F0B827}" destId="{25DBC8E2-2BE0-42C9-A15D-6FC242BDB3CC}" srcOrd="6" destOrd="0" presId="urn:microsoft.com/office/officeart/2005/8/layout/target3"/>
    <dgm:cxn modelId="{2E887413-E98D-4747-BDEE-2AAD4D3DAE0F}" type="presParOf" srcId="{0C000074-3199-4CB1-9166-908CD2F0B827}" destId="{3C1DC639-F383-48A9-B53D-F076B6D3E4CB}" srcOrd="7" destOrd="0" presId="urn:microsoft.com/office/officeart/2005/8/layout/target3"/>
    <dgm:cxn modelId="{79A99B08-2AFE-40B6-A3BE-8979E7369E99}" type="presParOf" srcId="{0C000074-3199-4CB1-9166-908CD2F0B827}" destId="{7B13ACB6-C599-4DFD-BDF4-9CDE329F4084}" srcOrd="8" destOrd="0" presId="urn:microsoft.com/office/officeart/2005/8/layout/target3"/>
    <dgm:cxn modelId="{A3B8B96B-3192-4907-95B2-19D3B18C1BAC}" type="presParOf" srcId="{0C000074-3199-4CB1-9166-908CD2F0B827}" destId="{CC8FFCCA-7A3C-4C54-92CE-1F4DCB758741}" srcOrd="9" destOrd="0" presId="urn:microsoft.com/office/officeart/2005/8/layout/target3"/>
    <dgm:cxn modelId="{140E2C7C-ACC3-438D-9F7B-243E65B8F7A7}" type="presParOf" srcId="{0C000074-3199-4CB1-9166-908CD2F0B827}" destId="{51F6F26C-5378-48C8-BF81-C7C3D64B198B}" srcOrd="10" destOrd="0" presId="urn:microsoft.com/office/officeart/2005/8/layout/target3"/>
    <dgm:cxn modelId="{B3AFD481-DA01-4B70-8293-50D7272F82EB}" type="presParOf" srcId="{0C000074-3199-4CB1-9166-908CD2F0B827}" destId="{7D4AEA29-181B-4E6D-84B4-4AD6E0E66633}" srcOrd="11" destOrd="0" presId="urn:microsoft.com/office/officeart/2005/8/layout/target3"/>
    <dgm:cxn modelId="{814FE988-1FC9-4526-AAC4-C04C6B2FA40C}" type="presParOf" srcId="{0C000074-3199-4CB1-9166-908CD2F0B827}" destId="{97622782-41A6-4ABC-87C0-14414EE27F39}" srcOrd="12" destOrd="0" presId="urn:microsoft.com/office/officeart/2005/8/layout/target3"/>
    <dgm:cxn modelId="{05FF5F7D-222E-43F9-82F8-4E3CDECBB469}" type="presParOf" srcId="{0C000074-3199-4CB1-9166-908CD2F0B827}" destId="{54FBDDF3-052F-43A6-8003-8F13C0DAD185}" srcOrd="13" destOrd="0" presId="urn:microsoft.com/office/officeart/2005/8/layout/target3"/>
    <dgm:cxn modelId="{8BE5943E-8FFA-403D-BF2B-9118835EFE1C}" type="presParOf" srcId="{0C000074-3199-4CB1-9166-908CD2F0B827}" destId="{D87E6F02-9082-4417-8242-2F860AF65FEB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BE16DA-6B93-450C-8E0C-A0F2778B5D95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F4DD103-9F37-4463-AC4D-E2E4BEFBD7B1}">
      <dgm:prSet phldrT="[文字]"/>
      <dgm:spPr/>
      <dgm:t>
        <a:bodyPr/>
        <a:lstStyle/>
        <a:p>
          <a:r>
            <a:rPr lang="zh-TW" altLang="en-US" dirty="0" smtClean="0"/>
            <a:t>專屬教室</a:t>
          </a:r>
          <a:endParaRPr lang="zh-TW" altLang="en-US" dirty="0"/>
        </a:p>
      </dgm:t>
    </dgm:pt>
    <dgm:pt modelId="{98CBFF53-A992-4ECD-AB05-2F1AD35D8B30}" type="parTrans" cxnId="{644B15FF-8ADD-4360-A290-CC2A8E071068}">
      <dgm:prSet/>
      <dgm:spPr/>
      <dgm:t>
        <a:bodyPr/>
        <a:lstStyle/>
        <a:p>
          <a:endParaRPr lang="zh-TW" altLang="en-US"/>
        </a:p>
      </dgm:t>
    </dgm:pt>
    <dgm:pt modelId="{D34E82C9-8F12-4F36-AE68-043A0BADAC31}" type="sibTrans" cxnId="{644B15FF-8ADD-4360-A290-CC2A8E071068}">
      <dgm:prSet/>
      <dgm:spPr/>
      <dgm:t>
        <a:bodyPr/>
        <a:lstStyle/>
        <a:p>
          <a:endParaRPr lang="zh-TW" altLang="en-US"/>
        </a:p>
      </dgm:t>
    </dgm:pt>
    <dgm:pt modelId="{C9269C4C-3FEF-4905-920E-E4BAE119CEC1}">
      <dgm:prSet phldrT="[文字]"/>
      <dgm:spPr/>
      <dgm:t>
        <a:bodyPr/>
        <a:lstStyle/>
        <a:p>
          <a:r>
            <a:rPr lang="zh-TW" altLang="en-US" dirty="0" smtClean="0"/>
            <a:t>四樓綜合教室</a:t>
          </a:r>
          <a:endParaRPr lang="zh-TW" altLang="en-US" dirty="0"/>
        </a:p>
      </dgm:t>
    </dgm:pt>
    <dgm:pt modelId="{73AFA4A3-BEA8-4414-B386-27A959DCCCF4}" type="parTrans" cxnId="{39B108C8-DE97-4BE0-8A21-01EBC4FAF8BE}">
      <dgm:prSet/>
      <dgm:spPr/>
      <dgm:t>
        <a:bodyPr/>
        <a:lstStyle/>
        <a:p>
          <a:endParaRPr lang="zh-TW" altLang="en-US"/>
        </a:p>
      </dgm:t>
    </dgm:pt>
    <dgm:pt modelId="{650FF209-2BC5-4250-A197-F27B6FA82E0E}" type="sibTrans" cxnId="{39B108C8-DE97-4BE0-8A21-01EBC4FAF8BE}">
      <dgm:prSet/>
      <dgm:spPr/>
      <dgm:t>
        <a:bodyPr/>
        <a:lstStyle/>
        <a:p>
          <a:endParaRPr lang="zh-TW" altLang="en-US"/>
        </a:p>
      </dgm:t>
    </dgm:pt>
    <dgm:pt modelId="{87371887-FFF4-4ACB-890C-648E9986AC4B}">
      <dgm:prSet phldrT="[文字]"/>
      <dgm:spPr/>
      <dgm:t>
        <a:bodyPr/>
        <a:lstStyle/>
        <a:p>
          <a:r>
            <a:rPr lang="zh-TW" altLang="en-US" dirty="0" smtClean="0"/>
            <a:t>中型會議室</a:t>
          </a:r>
          <a:endParaRPr lang="zh-TW" altLang="en-US" dirty="0"/>
        </a:p>
      </dgm:t>
    </dgm:pt>
    <dgm:pt modelId="{982AFDA4-C800-415B-9AAA-81554289CD6A}" type="parTrans" cxnId="{CC38650B-FB30-41C4-93EC-F2F2A90F3AA7}">
      <dgm:prSet/>
      <dgm:spPr/>
      <dgm:t>
        <a:bodyPr/>
        <a:lstStyle/>
        <a:p>
          <a:endParaRPr lang="zh-TW" altLang="en-US"/>
        </a:p>
      </dgm:t>
    </dgm:pt>
    <dgm:pt modelId="{0F799116-34C4-47FF-A02B-05F86399544A}" type="sibTrans" cxnId="{CC38650B-FB30-41C4-93EC-F2F2A90F3AA7}">
      <dgm:prSet/>
      <dgm:spPr/>
      <dgm:t>
        <a:bodyPr/>
        <a:lstStyle/>
        <a:p>
          <a:endParaRPr lang="zh-TW" altLang="en-US"/>
        </a:p>
      </dgm:t>
    </dgm:pt>
    <dgm:pt modelId="{DD6F371E-221A-41D6-9B8E-456DB2DD3392}">
      <dgm:prSet phldrT="[文字]"/>
      <dgm:spPr/>
      <dgm:t>
        <a:bodyPr/>
        <a:lstStyle/>
        <a:p>
          <a:r>
            <a:rPr lang="zh-TW" altLang="en-US" dirty="0" smtClean="0"/>
            <a:t>學習櫥窗</a:t>
          </a:r>
          <a:endParaRPr lang="zh-TW" altLang="en-US" dirty="0"/>
        </a:p>
      </dgm:t>
    </dgm:pt>
    <dgm:pt modelId="{CF9EE70A-0792-41E5-B89C-B97439713381}" type="parTrans" cxnId="{C7CC6C72-FD4F-4BA5-9379-D19607E48915}">
      <dgm:prSet/>
      <dgm:spPr/>
      <dgm:t>
        <a:bodyPr/>
        <a:lstStyle/>
        <a:p>
          <a:endParaRPr lang="zh-TW" altLang="en-US"/>
        </a:p>
      </dgm:t>
    </dgm:pt>
    <dgm:pt modelId="{D50A7571-6AF8-438C-B694-B9AAA58DD469}" type="sibTrans" cxnId="{C7CC6C72-FD4F-4BA5-9379-D19607E48915}">
      <dgm:prSet/>
      <dgm:spPr/>
      <dgm:t>
        <a:bodyPr/>
        <a:lstStyle/>
        <a:p>
          <a:endParaRPr lang="zh-TW" altLang="en-US"/>
        </a:p>
      </dgm:t>
    </dgm:pt>
    <dgm:pt modelId="{D2AC31FE-D510-4023-9A36-A2CCF57C8408}">
      <dgm:prSet phldrT="[文字]"/>
      <dgm:spPr/>
      <dgm:t>
        <a:bodyPr/>
        <a:lstStyle/>
        <a:p>
          <a:r>
            <a:rPr lang="zh-TW" altLang="en-US" dirty="0" smtClean="0"/>
            <a:t>本土語專欄       </a:t>
          </a:r>
          <a:endParaRPr lang="zh-TW" altLang="en-US" dirty="0"/>
        </a:p>
      </dgm:t>
    </dgm:pt>
    <dgm:pt modelId="{922FBCC4-10FA-4BC1-B27B-F4B27991A2FF}" type="parTrans" cxnId="{04F01874-9621-4B8D-A1B8-79A3DC8F21C3}">
      <dgm:prSet/>
      <dgm:spPr/>
      <dgm:t>
        <a:bodyPr/>
        <a:lstStyle/>
        <a:p>
          <a:endParaRPr lang="zh-TW" altLang="en-US"/>
        </a:p>
      </dgm:t>
    </dgm:pt>
    <dgm:pt modelId="{A836A6D8-4E88-4DCF-8566-3109226E6FEB}" type="sibTrans" cxnId="{04F01874-9621-4B8D-A1B8-79A3DC8F21C3}">
      <dgm:prSet/>
      <dgm:spPr/>
      <dgm:t>
        <a:bodyPr/>
        <a:lstStyle/>
        <a:p>
          <a:endParaRPr lang="zh-TW" altLang="en-US"/>
        </a:p>
      </dgm:t>
    </dgm:pt>
    <dgm:pt modelId="{14885B98-D976-46EB-9ECA-AC0B97DF8CF8}">
      <dgm:prSet phldrT="[文字]"/>
      <dgm:spPr/>
      <dgm:t>
        <a:bodyPr/>
        <a:lstStyle/>
        <a:p>
          <a:r>
            <a:rPr lang="zh-TW" altLang="en-US" dirty="0" smtClean="0"/>
            <a:t>客家文物展</a:t>
          </a:r>
          <a:endParaRPr lang="zh-TW" altLang="en-US" dirty="0"/>
        </a:p>
      </dgm:t>
    </dgm:pt>
    <dgm:pt modelId="{9B492677-6155-4217-9D50-3654D31C6EC0}" type="parTrans" cxnId="{D9569644-72E3-440E-8865-562666ED4A19}">
      <dgm:prSet/>
      <dgm:spPr/>
      <dgm:t>
        <a:bodyPr/>
        <a:lstStyle/>
        <a:p>
          <a:endParaRPr lang="zh-TW" altLang="en-US"/>
        </a:p>
      </dgm:t>
    </dgm:pt>
    <dgm:pt modelId="{C56153CB-4707-4270-A0AF-00EC638E5A1E}" type="sibTrans" cxnId="{D9569644-72E3-440E-8865-562666ED4A19}">
      <dgm:prSet/>
      <dgm:spPr/>
      <dgm:t>
        <a:bodyPr/>
        <a:lstStyle/>
        <a:p>
          <a:endParaRPr lang="zh-TW" altLang="en-US"/>
        </a:p>
      </dgm:t>
    </dgm:pt>
    <dgm:pt modelId="{F58EF840-2EBD-428F-819F-F15EE21978F1}">
      <dgm:prSet phldrT="[文字]"/>
      <dgm:spPr/>
      <dgm:t>
        <a:bodyPr/>
        <a:lstStyle/>
        <a:p>
          <a:r>
            <a:rPr lang="zh-TW" altLang="en-US" dirty="0" smtClean="0"/>
            <a:t>標語海報</a:t>
          </a:r>
          <a:endParaRPr lang="zh-TW" altLang="en-US" dirty="0"/>
        </a:p>
      </dgm:t>
    </dgm:pt>
    <dgm:pt modelId="{93D1D714-72B3-4858-9C67-26D3793AAEC0}" type="parTrans" cxnId="{55CDE9A6-6A39-4A66-82D6-13FD47D73CD5}">
      <dgm:prSet/>
      <dgm:spPr/>
      <dgm:t>
        <a:bodyPr/>
        <a:lstStyle/>
        <a:p>
          <a:endParaRPr lang="zh-TW" altLang="en-US"/>
        </a:p>
      </dgm:t>
    </dgm:pt>
    <dgm:pt modelId="{23F383EF-AD8B-45A0-87B4-8B4B0E4B0724}" type="sibTrans" cxnId="{55CDE9A6-6A39-4A66-82D6-13FD47D73CD5}">
      <dgm:prSet/>
      <dgm:spPr/>
      <dgm:t>
        <a:bodyPr/>
        <a:lstStyle/>
        <a:p>
          <a:endParaRPr lang="zh-TW" altLang="en-US"/>
        </a:p>
      </dgm:t>
    </dgm:pt>
    <dgm:pt modelId="{B8E0FF71-98B0-4F9A-913C-CBEC83956197}">
      <dgm:prSet phldrT="[文字]"/>
      <dgm:spPr/>
      <dgm:t>
        <a:bodyPr/>
        <a:lstStyle/>
        <a:p>
          <a:r>
            <a:rPr lang="zh-TW" altLang="en-US" dirty="0" smtClean="0"/>
            <a:t>節慶習俗海報</a:t>
          </a:r>
          <a:endParaRPr lang="zh-TW" altLang="en-US" dirty="0"/>
        </a:p>
      </dgm:t>
    </dgm:pt>
    <dgm:pt modelId="{0ACF8243-BBCA-467C-989E-2F44DFD82565}" type="parTrans" cxnId="{28793BC5-5FCB-40DA-86CC-6CBE014A9739}">
      <dgm:prSet/>
      <dgm:spPr/>
      <dgm:t>
        <a:bodyPr/>
        <a:lstStyle/>
        <a:p>
          <a:endParaRPr lang="zh-TW" altLang="en-US"/>
        </a:p>
      </dgm:t>
    </dgm:pt>
    <dgm:pt modelId="{9424AF3C-E522-42F4-8DA3-D0A9A8009628}" type="sibTrans" cxnId="{28793BC5-5FCB-40DA-86CC-6CBE014A9739}">
      <dgm:prSet/>
      <dgm:spPr/>
      <dgm:t>
        <a:bodyPr/>
        <a:lstStyle/>
        <a:p>
          <a:endParaRPr lang="zh-TW" altLang="en-US"/>
        </a:p>
      </dgm:t>
    </dgm:pt>
    <dgm:pt modelId="{E470DB99-F108-4625-8DF4-D9A382835E1F}">
      <dgm:prSet phldrT="[文字]"/>
      <dgm:spPr/>
      <dgm:t>
        <a:bodyPr/>
        <a:lstStyle/>
        <a:p>
          <a:r>
            <a:rPr lang="zh-TW" altLang="en-US" dirty="0" smtClean="0"/>
            <a:t>客家師傅話</a:t>
          </a:r>
          <a:endParaRPr lang="zh-TW" altLang="en-US" dirty="0"/>
        </a:p>
      </dgm:t>
    </dgm:pt>
    <dgm:pt modelId="{EABC7D87-905E-4764-B259-854E537B018D}" type="parTrans" cxnId="{183B0C40-4FEB-4219-AB6F-71B71F67C46C}">
      <dgm:prSet/>
      <dgm:spPr/>
      <dgm:t>
        <a:bodyPr/>
        <a:lstStyle/>
        <a:p>
          <a:endParaRPr lang="zh-TW" altLang="en-US"/>
        </a:p>
      </dgm:t>
    </dgm:pt>
    <dgm:pt modelId="{5FC2E900-1C9F-4C51-9B85-2516E10C2329}" type="sibTrans" cxnId="{183B0C40-4FEB-4219-AB6F-71B71F67C46C}">
      <dgm:prSet/>
      <dgm:spPr/>
      <dgm:t>
        <a:bodyPr/>
        <a:lstStyle/>
        <a:p>
          <a:endParaRPr lang="zh-TW" altLang="en-US"/>
        </a:p>
      </dgm:t>
    </dgm:pt>
    <dgm:pt modelId="{B3C7F789-615A-4679-AA4C-01DEBC3DDE1D}" type="pres">
      <dgm:prSet presAssocID="{BCBE16DA-6B93-450C-8E0C-A0F2778B5D95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92E7848-2A25-4ED2-BE88-03E3166E6149}" type="pres">
      <dgm:prSet presAssocID="{FF4DD103-9F37-4463-AC4D-E2E4BEFBD7B1}" presName="comp" presStyleCnt="0"/>
      <dgm:spPr/>
    </dgm:pt>
    <dgm:pt modelId="{3400BBE3-BC57-404A-8E2E-03E36DEF4F42}" type="pres">
      <dgm:prSet presAssocID="{FF4DD103-9F37-4463-AC4D-E2E4BEFBD7B1}" presName="box" presStyleLbl="node1" presStyleIdx="0" presStyleCnt="3"/>
      <dgm:spPr/>
      <dgm:t>
        <a:bodyPr/>
        <a:lstStyle/>
        <a:p>
          <a:endParaRPr lang="zh-TW" altLang="en-US"/>
        </a:p>
      </dgm:t>
    </dgm:pt>
    <dgm:pt modelId="{4D6A6233-BC23-40E9-B0E0-4EA36D3AACC8}" type="pres">
      <dgm:prSet presAssocID="{FF4DD103-9F37-4463-AC4D-E2E4BEFBD7B1}" presName="img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  <dgm:t>
        <a:bodyPr/>
        <a:lstStyle/>
        <a:p>
          <a:endParaRPr lang="zh-TW" altLang="en-US"/>
        </a:p>
      </dgm:t>
    </dgm:pt>
    <dgm:pt modelId="{5F3DB742-06DC-42F4-9D7B-91C0F345CF9F}" type="pres">
      <dgm:prSet presAssocID="{FF4DD103-9F37-4463-AC4D-E2E4BEFBD7B1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4F57DF5-A1C6-4C52-B871-EB5636D2FDBE}" type="pres">
      <dgm:prSet presAssocID="{D34E82C9-8F12-4F36-AE68-043A0BADAC31}" presName="spacer" presStyleCnt="0"/>
      <dgm:spPr/>
    </dgm:pt>
    <dgm:pt modelId="{DA500845-5044-451C-A029-CC45897CB681}" type="pres">
      <dgm:prSet presAssocID="{DD6F371E-221A-41D6-9B8E-456DB2DD3392}" presName="comp" presStyleCnt="0"/>
      <dgm:spPr/>
    </dgm:pt>
    <dgm:pt modelId="{07802ED7-E679-4FFA-9D94-D317132A54C8}" type="pres">
      <dgm:prSet presAssocID="{DD6F371E-221A-41D6-9B8E-456DB2DD3392}" presName="box" presStyleLbl="node1" presStyleIdx="1" presStyleCnt="3"/>
      <dgm:spPr/>
      <dgm:t>
        <a:bodyPr/>
        <a:lstStyle/>
        <a:p>
          <a:endParaRPr lang="zh-TW" altLang="en-US"/>
        </a:p>
      </dgm:t>
    </dgm:pt>
    <dgm:pt modelId="{5E9A5F2C-D427-4C66-8110-C75D5B3F2274}" type="pres">
      <dgm:prSet presAssocID="{DD6F371E-221A-41D6-9B8E-456DB2DD3392}" presName="img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  <dgm:t>
        <a:bodyPr/>
        <a:lstStyle/>
        <a:p>
          <a:endParaRPr lang="zh-TW" altLang="en-US"/>
        </a:p>
      </dgm:t>
    </dgm:pt>
    <dgm:pt modelId="{781E6D44-7910-4D38-AE82-601D93049278}" type="pres">
      <dgm:prSet presAssocID="{DD6F371E-221A-41D6-9B8E-456DB2DD3392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EED8EB-2CA5-43AD-88A5-B88824EB9DEB}" type="pres">
      <dgm:prSet presAssocID="{D50A7571-6AF8-438C-B694-B9AAA58DD469}" presName="spacer" presStyleCnt="0"/>
      <dgm:spPr/>
    </dgm:pt>
    <dgm:pt modelId="{10CC3A14-9899-4A4D-BFC2-0DE5C0561999}" type="pres">
      <dgm:prSet presAssocID="{F58EF840-2EBD-428F-819F-F15EE21978F1}" presName="comp" presStyleCnt="0"/>
      <dgm:spPr/>
    </dgm:pt>
    <dgm:pt modelId="{65CAF8A5-E90D-4846-99A8-33066D4DD2E7}" type="pres">
      <dgm:prSet presAssocID="{F58EF840-2EBD-428F-819F-F15EE21978F1}" presName="box" presStyleLbl="node1" presStyleIdx="2" presStyleCnt="3"/>
      <dgm:spPr/>
      <dgm:t>
        <a:bodyPr/>
        <a:lstStyle/>
        <a:p>
          <a:endParaRPr lang="zh-TW" altLang="en-US"/>
        </a:p>
      </dgm:t>
    </dgm:pt>
    <dgm:pt modelId="{976B7A5C-A563-4438-AE06-53395142D285}" type="pres">
      <dgm:prSet presAssocID="{F58EF840-2EBD-428F-819F-F15EE21978F1}" presName="img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  <dgm:t>
        <a:bodyPr/>
        <a:lstStyle/>
        <a:p>
          <a:endParaRPr lang="zh-TW" altLang="en-US"/>
        </a:p>
      </dgm:t>
    </dgm:pt>
    <dgm:pt modelId="{BEF50E75-FE77-424C-9334-CE51BA68749E}" type="pres">
      <dgm:prSet presAssocID="{F58EF840-2EBD-428F-819F-F15EE21978F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A88F187-448E-4021-A264-B723D56891E0}" type="presOf" srcId="{FF4DD103-9F37-4463-AC4D-E2E4BEFBD7B1}" destId="{5F3DB742-06DC-42F4-9D7B-91C0F345CF9F}" srcOrd="1" destOrd="0" presId="urn:microsoft.com/office/officeart/2005/8/layout/vList4#2"/>
    <dgm:cxn modelId="{234DE658-1FF8-4F76-B5A8-0ED8D725D655}" type="presOf" srcId="{D2AC31FE-D510-4023-9A36-A2CCF57C8408}" destId="{07802ED7-E679-4FFA-9D94-D317132A54C8}" srcOrd="0" destOrd="1" presId="urn:microsoft.com/office/officeart/2005/8/layout/vList4#2"/>
    <dgm:cxn modelId="{EB81F257-9681-4564-9152-D05CA1ADDA54}" type="presOf" srcId="{B8E0FF71-98B0-4F9A-913C-CBEC83956197}" destId="{65CAF8A5-E90D-4846-99A8-33066D4DD2E7}" srcOrd="0" destOrd="1" presId="urn:microsoft.com/office/officeart/2005/8/layout/vList4#2"/>
    <dgm:cxn modelId="{39B108C8-DE97-4BE0-8A21-01EBC4FAF8BE}" srcId="{FF4DD103-9F37-4463-AC4D-E2E4BEFBD7B1}" destId="{C9269C4C-3FEF-4905-920E-E4BAE119CEC1}" srcOrd="0" destOrd="0" parTransId="{73AFA4A3-BEA8-4414-B386-27A959DCCCF4}" sibTransId="{650FF209-2BC5-4250-A197-F27B6FA82E0E}"/>
    <dgm:cxn modelId="{04F01874-9621-4B8D-A1B8-79A3DC8F21C3}" srcId="{DD6F371E-221A-41D6-9B8E-456DB2DD3392}" destId="{D2AC31FE-D510-4023-9A36-A2CCF57C8408}" srcOrd="0" destOrd="0" parTransId="{922FBCC4-10FA-4BC1-B27B-F4B27991A2FF}" sibTransId="{A836A6D8-4E88-4DCF-8566-3109226E6FEB}"/>
    <dgm:cxn modelId="{D9569644-72E3-440E-8865-562666ED4A19}" srcId="{DD6F371E-221A-41D6-9B8E-456DB2DD3392}" destId="{14885B98-D976-46EB-9ECA-AC0B97DF8CF8}" srcOrd="1" destOrd="0" parTransId="{9B492677-6155-4217-9D50-3654D31C6EC0}" sibTransId="{C56153CB-4707-4270-A0AF-00EC638E5A1E}"/>
    <dgm:cxn modelId="{875B6749-28D7-4A95-B187-C8CC5A6C507C}" type="presOf" srcId="{F58EF840-2EBD-428F-819F-F15EE21978F1}" destId="{65CAF8A5-E90D-4846-99A8-33066D4DD2E7}" srcOrd="0" destOrd="0" presId="urn:microsoft.com/office/officeart/2005/8/layout/vList4#2"/>
    <dgm:cxn modelId="{F41979AB-89C0-4A18-A7C6-B58AD394B577}" type="presOf" srcId="{C9269C4C-3FEF-4905-920E-E4BAE119CEC1}" destId="{5F3DB742-06DC-42F4-9D7B-91C0F345CF9F}" srcOrd="1" destOrd="1" presId="urn:microsoft.com/office/officeart/2005/8/layout/vList4#2"/>
    <dgm:cxn modelId="{55CDE9A6-6A39-4A66-82D6-13FD47D73CD5}" srcId="{BCBE16DA-6B93-450C-8E0C-A0F2778B5D95}" destId="{F58EF840-2EBD-428F-819F-F15EE21978F1}" srcOrd="2" destOrd="0" parTransId="{93D1D714-72B3-4858-9C67-26D3793AAEC0}" sibTransId="{23F383EF-AD8B-45A0-87B4-8B4B0E4B0724}"/>
    <dgm:cxn modelId="{E2C394B0-126E-4B9B-A3FC-3F793DCFBEA8}" type="presOf" srcId="{E470DB99-F108-4625-8DF4-D9A382835E1F}" destId="{BEF50E75-FE77-424C-9334-CE51BA68749E}" srcOrd="1" destOrd="2" presId="urn:microsoft.com/office/officeart/2005/8/layout/vList4#2"/>
    <dgm:cxn modelId="{644B15FF-8ADD-4360-A290-CC2A8E071068}" srcId="{BCBE16DA-6B93-450C-8E0C-A0F2778B5D95}" destId="{FF4DD103-9F37-4463-AC4D-E2E4BEFBD7B1}" srcOrd="0" destOrd="0" parTransId="{98CBFF53-A992-4ECD-AB05-2F1AD35D8B30}" sibTransId="{D34E82C9-8F12-4F36-AE68-043A0BADAC31}"/>
    <dgm:cxn modelId="{AB4F44AD-417E-4AB5-BA4E-1405BFC05F47}" type="presOf" srcId="{D2AC31FE-D510-4023-9A36-A2CCF57C8408}" destId="{781E6D44-7910-4D38-AE82-601D93049278}" srcOrd="1" destOrd="1" presId="urn:microsoft.com/office/officeart/2005/8/layout/vList4#2"/>
    <dgm:cxn modelId="{8639BF28-B15A-4BDD-9E75-AACFCF963FC8}" type="presOf" srcId="{C9269C4C-3FEF-4905-920E-E4BAE119CEC1}" destId="{3400BBE3-BC57-404A-8E2E-03E36DEF4F42}" srcOrd="0" destOrd="1" presId="urn:microsoft.com/office/officeart/2005/8/layout/vList4#2"/>
    <dgm:cxn modelId="{1389081B-E98A-440A-AF3A-55BC51F0B5DB}" type="presOf" srcId="{DD6F371E-221A-41D6-9B8E-456DB2DD3392}" destId="{781E6D44-7910-4D38-AE82-601D93049278}" srcOrd="1" destOrd="0" presId="urn:microsoft.com/office/officeart/2005/8/layout/vList4#2"/>
    <dgm:cxn modelId="{48334005-4631-48D3-96A3-5714F293EB9A}" type="presOf" srcId="{E470DB99-F108-4625-8DF4-D9A382835E1F}" destId="{65CAF8A5-E90D-4846-99A8-33066D4DD2E7}" srcOrd="0" destOrd="2" presId="urn:microsoft.com/office/officeart/2005/8/layout/vList4#2"/>
    <dgm:cxn modelId="{9BAB5BF5-EF0B-4039-93BB-2443CD30AB48}" type="presOf" srcId="{DD6F371E-221A-41D6-9B8E-456DB2DD3392}" destId="{07802ED7-E679-4FFA-9D94-D317132A54C8}" srcOrd="0" destOrd="0" presId="urn:microsoft.com/office/officeart/2005/8/layout/vList4#2"/>
    <dgm:cxn modelId="{853DACC6-04DA-4610-AF3E-B266CC2375C4}" type="presOf" srcId="{87371887-FFF4-4ACB-890C-648E9986AC4B}" destId="{5F3DB742-06DC-42F4-9D7B-91C0F345CF9F}" srcOrd="1" destOrd="2" presId="urn:microsoft.com/office/officeart/2005/8/layout/vList4#2"/>
    <dgm:cxn modelId="{C87C6B34-7712-4BDD-997C-B3AEF19E03FC}" type="presOf" srcId="{F58EF840-2EBD-428F-819F-F15EE21978F1}" destId="{BEF50E75-FE77-424C-9334-CE51BA68749E}" srcOrd="1" destOrd="0" presId="urn:microsoft.com/office/officeart/2005/8/layout/vList4#2"/>
    <dgm:cxn modelId="{5DEBF8EF-B8C0-4B24-BC98-5A9E5CD43E59}" type="presOf" srcId="{87371887-FFF4-4ACB-890C-648E9986AC4B}" destId="{3400BBE3-BC57-404A-8E2E-03E36DEF4F42}" srcOrd="0" destOrd="2" presId="urn:microsoft.com/office/officeart/2005/8/layout/vList4#2"/>
    <dgm:cxn modelId="{C7CC6C72-FD4F-4BA5-9379-D19607E48915}" srcId="{BCBE16DA-6B93-450C-8E0C-A0F2778B5D95}" destId="{DD6F371E-221A-41D6-9B8E-456DB2DD3392}" srcOrd="1" destOrd="0" parTransId="{CF9EE70A-0792-41E5-B89C-B97439713381}" sibTransId="{D50A7571-6AF8-438C-B694-B9AAA58DD469}"/>
    <dgm:cxn modelId="{28793BC5-5FCB-40DA-86CC-6CBE014A9739}" srcId="{F58EF840-2EBD-428F-819F-F15EE21978F1}" destId="{B8E0FF71-98B0-4F9A-913C-CBEC83956197}" srcOrd="0" destOrd="0" parTransId="{0ACF8243-BBCA-467C-989E-2F44DFD82565}" sibTransId="{9424AF3C-E522-42F4-8DA3-D0A9A8009628}"/>
    <dgm:cxn modelId="{86ADF9DE-036A-4F47-826B-ACB159B8113D}" type="presOf" srcId="{14885B98-D976-46EB-9ECA-AC0B97DF8CF8}" destId="{781E6D44-7910-4D38-AE82-601D93049278}" srcOrd="1" destOrd="2" presId="urn:microsoft.com/office/officeart/2005/8/layout/vList4#2"/>
    <dgm:cxn modelId="{75BA7649-E151-482C-ACD5-D908BF2E6980}" type="presOf" srcId="{B8E0FF71-98B0-4F9A-913C-CBEC83956197}" destId="{BEF50E75-FE77-424C-9334-CE51BA68749E}" srcOrd="1" destOrd="1" presId="urn:microsoft.com/office/officeart/2005/8/layout/vList4#2"/>
    <dgm:cxn modelId="{E223AE9C-0A8C-4389-AD00-5D5632ACBF1B}" type="presOf" srcId="{FF4DD103-9F37-4463-AC4D-E2E4BEFBD7B1}" destId="{3400BBE3-BC57-404A-8E2E-03E36DEF4F42}" srcOrd="0" destOrd="0" presId="urn:microsoft.com/office/officeart/2005/8/layout/vList4#2"/>
    <dgm:cxn modelId="{8043912F-AB98-4712-ABF3-BB467D91B892}" type="presOf" srcId="{BCBE16DA-6B93-450C-8E0C-A0F2778B5D95}" destId="{B3C7F789-615A-4679-AA4C-01DEBC3DDE1D}" srcOrd="0" destOrd="0" presId="urn:microsoft.com/office/officeart/2005/8/layout/vList4#2"/>
    <dgm:cxn modelId="{CC38650B-FB30-41C4-93EC-F2F2A90F3AA7}" srcId="{FF4DD103-9F37-4463-AC4D-E2E4BEFBD7B1}" destId="{87371887-FFF4-4ACB-890C-648E9986AC4B}" srcOrd="1" destOrd="0" parTransId="{982AFDA4-C800-415B-9AAA-81554289CD6A}" sibTransId="{0F799116-34C4-47FF-A02B-05F86399544A}"/>
    <dgm:cxn modelId="{183B0C40-4FEB-4219-AB6F-71B71F67C46C}" srcId="{F58EF840-2EBD-428F-819F-F15EE21978F1}" destId="{E470DB99-F108-4625-8DF4-D9A382835E1F}" srcOrd="1" destOrd="0" parTransId="{EABC7D87-905E-4764-B259-854E537B018D}" sibTransId="{5FC2E900-1C9F-4C51-9B85-2516E10C2329}"/>
    <dgm:cxn modelId="{C2C0237A-2440-400A-AAA2-2DFC670A1A1E}" type="presOf" srcId="{14885B98-D976-46EB-9ECA-AC0B97DF8CF8}" destId="{07802ED7-E679-4FFA-9D94-D317132A54C8}" srcOrd="0" destOrd="2" presId="urn:microsoft.com/office/officeart/2005/8/layout/vList4#2"/>
    <dgm:cxn modelId="{C17FC9CA-E06F-4BE1-B9E9-8D4B1CD53A0E}" type="presParOf" srcId="{B3C7F789-615A-4679-AA4C-01DEBC3DDE1D}" destId="{692E7848-2A25-4ED2-BE88-03E3166E6149}" srcOrd="0" destOrd="0" presId="urn:microsoft.com/office/officeart/2005/8/layout/vList4#2"/>
    <dgm:cxn modelId="{8AE0D5C9-B027-4C50-AFB8-E0842F123A77}" type="presParOf" srcId="{692E7848-2A25-4ED2-BE88-03E3166E6149}" destId="{3400BBE3-BC57-404A-8E2E-03E36DEF4F42}" srcOrd="0" destOrd="0" presId="urn:microsoft.com/office/officeart/2005/8/layout/vList4#2"/>
    <dgm:cxn modelId="{3539B731-F492-4FDB-B246-5AC5348EDE8D}" type="presParOf" srcId="{692E7848-2A25-4ED2-BE88-03E3166E6149}" destId="{4D6A6233-BC23-40E9-B0E0-4EA36D3AACC8}" srcOrd="1" destOrd="0" presId="urn:microsoft.com/office/officeart/2005/8/layout/vList4#2"/>
    <dgm:cxn modelId="{040C6706-846F-44BB-8ABF-195ACB12016B}" type="presParOf" srcId="{692E7848-2A25-4ED2-BE88-03E3166E6149}" destId="{5F3DB742-06DC-42F4-9D7B-91C0F345CF9F}" srcOrd="2" destOrd="0" presId="urn:microsoft.com/office/officeart/2005/8/layout/vList4#2"/>
    <dgm:cxn modelId="{ADF5C821-3DBD-4C5F-97C2-0E714BF50843}" type="presParOf" srcId="{B3C7F789-615A-4679-AA4C-01DEBC3DDE1D}" destId="{34F57DF5-A1C6-4C52-B871-EB5636D2FDBE}" srcOrd="1" destOrd="0" presId="urn:microsoft.com/office/officeart/2005/8/layout/vList4#2"/>
    <dgm:cxn modelId="{DE5676C3-1019-4533-8905-F33C1B99F25D}" type="presParOf" srcId="{B3C7F789-615A-4679-AA4C-01DEBC3DDE1D}" destId="{DA500845-5044-451C-A029-CC45897CB681}" srcOrd="2" destOrd="0" presId="urn:microsoft.com/office/officeart/2005/8/layout/vList4#2"/>
    <dgm:cxn modelId="{7F136690-9E38-4004-8D60-038034146A8C}" type="presParOf" srcId="{DA500845-5044-451C-A029-CC45897CB681}" destId="{07802ED7-E679-4FFA-9D94-D317132A54C8}" srcOrd="0" destOrd="0" presId="urn:microsoft.com/office/officeart/2005/8/layout/vList4#2"/>
    <dgm:cxn modelId="{E56B5A66-3777-42C2-BA42-E69AF02C74AA}" type="presParOf" srcId="{DA500845-5044-451C-A029-CC45897CB681}" destId="{5E9A5F2C-D427-4C66-8110-C75D5B3F2274}" srcOrd="1" destOrd="0" presId="urn:microsoft.com/office/officeart/2005/8/layout/vList4#2"/>
    <dgm:cxn modelId="{2B298158-C6D2-4C0F-B9F2-96E27D9FEC84}" type="presParOf" srcId="{DA500845-5044-451C-A029-CC45897CB681}" destId="{781E6D44-7910-4D38-AE82-601D93049278}" srcOrd="2" destOrd="0" presId="urn:microsoft.com/office/officeart/2005/8/layout/vList4#2"/>
    <dgm:cxn modelId="{9A49A0CB-1F2C-4428-8E77-FEEAA687DE7E}" type="presParOf" srcId="{B3C7F789-615A-4679-AA4C-01DEBC3DDE1D}" destId="{B7EED8EB-2CA5-43AD-88A5-B88824EB9DEB}" srcOrd="3" destOrd="0" presId="urn:microsoft.com/office/officeart/2005/8/layout/vList4#2"/>
    <dgm:cxn modelId="{B59E2867-5C2C-49F2-94A2-C86290277682}" type="presParOf" srcId="{B3C7F789-615A-4679-AA4C-01DEBC3DDE1D}" destId="{10CC3A14-9899-4A4D-BFC2-0DE5C0561999}" srcOrd="4" destOrd="0" presId="urn:microsoft.com/office/officeart/2005/8/layout/vList4#2"/>
    <dgm:cxn modelId="{BD0CDCB5-DAF8-4CB0-BF26-D881F36AB332}" type="presParOf" srcId="{10CC3A14-9899-4A4D-BFC2-0DE5C0561999}" destId="{65CAF8A5-E90D-4846-99A8-33066D4DD2E7}" srcOrd="0" destOrd="0" presId="urn:microsoft.com/office/officeart/2005/8/layout/vList4#2"/>
    <dgm:cxn modelId="{2674E2F2-818B-45B7-98FD-4902D8E95188}" type="presParOf" srcId="{10CC3A14-9899-4A4D-BFC2-0DE5C0561999}" destId="{976B7A5C-A563-4438-AE06-53395142D285}" srcOrd="1" destOrd="0" presId="urn:microsoft.com/office/officeart/2005/8/layout/vList4#2"/>
    <dgm:cxn modelId="{82D89510-5548-43F3-91D5-C144A7B996B2}" type="presParOf" srcId="{10CC3A14-9899-4A4D-BFC2-0DE5C0561999}" destId="{BEF50E75-FE77-424C-9334-CE51BA68749E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87DBD-B706-4FD5-9037-B7DDB66416C3}">
      <dsp:nvSpPr>
        <dsp:cNvPr id="0" name=""/>
        <dsp:cNvSpPr/>
      </dsp:nvSpPr>
      <dsp:spPr>
        <a:xfrm>
          <a:off x="0" y="203199"/>
          <a:ext cx="3657600" cy="36576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FB3540-BBFD-4188-B2F5-216A4ABF9120}">
      <dsp:nvSpPr>
        <dsp:cNvPr id="0" name=""/>
        <dsp:cNvSpPr/>
      </dsp:nvSpPr>
      <dsp:spPr>
        <a:xfrm>
          <a:off x="1828800" y="203199"/>
          <a:ext cx="4267200" cy="36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客語正音</a:t>
          </a:r>
          <a:endParaRPr lang="zh-TW" altLang="en-US" sz="3600" kern="1200" dirty="0"/>
        </a:p>
      </dsp:txBody>
      <dsp:txXfrm>
        <a:off x="1828800" y="203199"/>
        <a:ext cx="2133600" cy="1097282"/>
      </dsp:txXfrm>
    </dsp:sp>
    <dsp:sp modelId="{C400C5FC-6816-4EBB-811C-BDB2624B4646}">
      <dsp:nvSpPr>
        <dsp:cNvPr id="0" name=""/>
        <dsp:cNvSpPr/>
      </dsp:nvSpPr>
      <dsp:spPr>
        <a:xfrm>
          <a:off x="690554" y="1317623"/>
          <a:ext cx="2377437" cy="23774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A346A-7075-401C-9EB6-9017AFFD7103}">
      <dsp:nvSpPr>
        <dsp:cNvPr id="0" name=""/>
        <dsp:cNvSpPr/>
      </dsp:nvSpPr>
      <dsp:spPr>
        <a:xfrm>
          <a:off x="1828800" y="1300482"/>
          <a:ext cx="4267200" cy="23774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生活客語</a:t>
          </a:r>
          <a:endParaRPr lang="zh-TW" altLang="en-US" sz="3600" kern="1200" dirty="0"/>
        </a:p>
      </dsp:txBody>
      <dsp:txXfrm>
        <a:off x="1828800" y="1300482"/>
        <a:ext cx="2133600" cy="1097278"/>
      </dsp:txXfrm>
    </dsp:sp>
    <dsp:sp modelId="{3C1DC639-F383-48A9-B53D-F076B6D3E4CB}">
      <dsp:nvSpPr>
        <dsp:cNvPr id="0" name=""/>
        <dsp:cNvSpPr/>
      </dsp:nvSpPr>
      <dsp:spPr>
        <a:xfrm>
          <a:off x="1280160" y="2397761"/>
          <a:ext cx="1097278" cy="109727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13ACB6-C599-4DFD-BDF4-9CDE329F4084}">
      <dsp:nvSpPr>
        <dsp:cNvPr id="0" name=""/>
        <dsp:cNvSpPr/>
      </dsp:nvSpPr>
      <dsp:spPr>
        <a:xfrm>
          <a:off x="1828800" y="2397761"/>
          <a:ext cx="4267200" cy="10972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親子文化</a:t>
          </a:r>
          <a:endParaRPr lang="zh-TW" altLang="en-US" sz="3600" kern="1200" dirty="0"/>
        </a:p>
      </dsp:txBody>
      <dsp:txXfrm>
        <a:off x="1828800" y="2397761"/>
        <a:ext cx="2133600" cy="1097278"/>
      </dsp:txXfrm>
    </dsp:sp>
    <dsp:sp modelId="{51F6F26C-5378-48C8-BF81-C7C3D64B198B}">
      <dsp:nvSpPr>
        <dsp:cNvPr id="0" name=""/>
        <dsp:cNvSpPr/>
      </dsp:nvSpPr>
      <dsp:spPr>
        <a:xfrm>
          <a:off x="3962400" y="203199"/>
          <a:ext cx="2133600" cy="109728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每週三早自修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自編教材</a:t>
          </a:r>
          <a:endParaRPr lang="zh-TW" altLang="en-US" sz="2200" kern="1200" dirty="0"/>
        </a:p>
      </dsp:txBody>
      <dsp:txXfrm>
        <a:off x="3962400" y="203199"/>
        <a:ext cx="2133600" cy="1097282"/>
      </dsp:txXfrm>
    </dsp:sp>
    <dsp:sp modelId="{97622782-41A6-4ABC-87C0-14414EE27F39}">
      <dsp:nvSpPr>
        <dsp:cNvPr id="0" name=""/>
        <dsp:cNvSpPr/>
      </dsp:nvSpPr>
      <dsp:spPr>
        <a:xfrm>
          <a:off x="3962400" y="1300482"/>
          <a:ext cx="2133600" cy="109727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週三下午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好客</a:t>
          </a:r>
          <a:r>
            <a:rPr lang="en-US" altLang="zh-TW" sz="2200" kern="1200" dirty="0" smtClean="0"/>
            <a:t>100</a:t>
          </a:r>
          <a:endParaRPr lang="zh-TW" altLang="en-US" sz="2200" kern="1200" dirty="0"/>
        </a:p>
      </dsp:txBody>
      <dsp:txXfrm>
        <a:off x="3962400" y="1300482"/>
        <a:ext cx="2133600" cy="1097278"/>
      </dsp:txXfrm>
    </dsp:sp>
    <dsp:sp modelId="{D87E6F02-9082-4417-8242-2F860AF65FEB}">
      <dsp:nvSpPr>
        <dsp:cNvPr id="0" name=""/>
        <dsp:cNvSpPr/>
      </dsp:nvSpPr>
      <dsp:spPr>
        <a:xfrm>
          <a:off x="3962400" y="2397761"/>
          <a:ext cx="2133600" cy="109727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週末</a:t>
          </a:r>
          <a:endParaRPr lang="zh-TW" alt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200" kern="1200" dirty="0" smtClean="0"/>
            <a:t>節慶習俗文化</a:t>
          </a:r>
          <a:endParaRPr lang="zh-TW" altLang="en-US" sz="2200" kern="1200" dirty="0"/>
        </a:p>
      </dsp:txBody>
      <dsp:txXfrm>
        <a:off x="3962400" y="2397761"/>
        <a:ext cx="2133600" cy="10972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00BBE3-BC57-404A-8E2E-03E36DEF4F42}">
      <dsp:nvSpPr>
        <dsp:cNvPr id="0" name=""/>
        <dsp:cNvSpPr/>
      </dsp:nvSpPr>
      <dsp:spPr>
        <a:xfrm>
          <a:off x="0" y="0"/>
          <a:ext cx="6840760" cy="1269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專屬教室</a:t>
          </a:r>
          <a:endParaRPr lang="zh-TW" alt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四樓綜合教室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中型會議室</a:t>
          </a:r>
          <a:endParaRPr lang="zh-TW" altLang="en-US" sz="1800" kern="1200" dirty="0"/>
        </a:p>
      </dsp:txBody>
      <dsp:txXfrm>
        <a:off x="1495151" y="0"/>
        <a:ext cx="5345607" cy="1269999"/>
      </dsp:txXfrm>
    </dsp:sp>
    <dsp:sp modelId="{4D6A6233-BC23-40E9-B0E0-4EA36D3AACC8}">
      <dsp:nvSpPr>
        <dsp:cNvPr id="0" name=""/>
        <dsp:cNvSpPr/>
      </dsp:nvSpPr>
      <dsp:spPr>
        <a:xfrm>
          <a:off x="126999" y="126999"/>
          <a:ext cx="1368152" cy="1015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802ED7-E679-4FFA-9D94-D317132A54C8}">
      <dsp:nvSpPr>
        <dsp:cNvPr id="0" name=""/>
        <dsp:cNvSpPr/>
      </dsp:nvSpPr>
      <dsp:spPr>
        <a:xfrm>
          <a:off x="0" y="1396999"/>
          <a:ext cx="6840760" cy="1269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學習櫥窗</a:t>
          </a:r>
          <a:endParaRPr lang="zh-TW" alt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本土語專欄       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客家文物展</a:t>
          </a:r>
          <a:endParaRPr lang="zh-TW" altLang="en-US" sz="1800" kern="1200" dirty="0"/>
        </a:p>
      </dsp:txBody>
      <dsp:txXfrm>
        <a:off x="1495151" y="1396999"/>
        <a:ext cx="5345607" cy="1269999"/>
      </dsp:txXfrm>
    </dsp:sp>
    <dsp:sp modelId="{5E9A5F2C-D427-4C66-8110-C75D5B3F2274}">
      <dsp:nvSpPr>
        <dsp:cNvPr id="0" name=""/>
        <dsp:cNvSpPr/>
      </dsp:nvSpPr>
      <dsp:spPr>
        <a:xfrm>
          <a:off x="126999" y="1523999"/>
          <a:ext cx="1368152" cy="1015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CAF8A5-E90D-4846-99A8-33066D4DD2E7}">
      <dsp:nvSpPr>
        <dsp:cNvPr id="0" name=""/>
        <dsp:cNvSpPr/>
      </dsp:nvSpPr>
      <dsp:spPr>
        <a:xfrm>
          <a:off x="0" y="2793999"/>
          <a:ext cx="6840760" cy="1269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標語海報</a:t>
          </a:r>
          <a:endParaRPr lang="zh-TW" altLang="en-US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節慶習俗海報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客家師傅話</a:t>
          </a:r>
          <a:endParaRPr lang="zh-TW" altLang="en-US" sz="1800" kern="1200" dirty="0"/>
        </a:p>
      </dsp:txBody>
      <dsp:txXfrm>
        <a:off x="1495151" y="2793999"/>
        <a:ext cx="5345607" cy="1269999"/>
      </dsp:txXfrm>
    </dsp:sp>
    <dsp:sp modelId="{976B7A5C-A563-4438-AE06-53395142D285}">
      <dsp:nvSpPr>
        <dsp:cNvPr id="0" name=""/>
        <dsp:cNvSpPr/>
      </dsp:nvSpPr>
      <dsp:spPr>
        <a:xfrm>
          <a:off x="126999" y="2920999"/>
          <a:ext cx="1368152" cy="10159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9120A-1C2E-413B-B83F-8EC3802C2AB4}" type="datetimeFigureOut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F3802-0C0F-445E-A86E-9101A1A5E2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363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1015-D749-482C-9CAC-306265D05D2B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3103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6821E-6C4D-4130-A761-7FCEFB5C8489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80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43E2-C93E-425F-A757-AF645744F64A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4562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689D2-6C95-42F6-B355-4053D86DC1A2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9021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6C8-F693-4FA5-B89F-F7672B69C0BB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7987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8D6B5-0FEF-4459-B1AA-5D5E6763DC7E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6812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F63D0-6611-48D5-A9FE-C5BE280CCF11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501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19719-B75E-4BE8-B29E-503AADE2F058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1977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4119-CFCF-4859-989D-793B15A9DBB0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2181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70C95-8B38-48DD-983C-29CC80498B7E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1005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E8E0A-A02E-4405-8BDA-D9668573CDFA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4352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7CBF7-6E66-4512-9365-98FA2006A4F2}" type="datetime1">
              <a:rPr lang="zh-TW" altLang="en-US" smtClean="0"/>
              <a:t>2015/12/3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A9D05-D1BA-47EC-9967-7C71A5FBF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390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201865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6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特圓體" pitchFamily="49" charset="-120"/>
                <a:ea typeface="文鼎粗隸" pitchFamily="49" charset="-120"/>
              </a:rPr>
              <a:t>桃園區建德國小</a:t>
            </a:r>
            <a:r>
              <a:rPr lang="en-US" altLang="zh-TW" sz="6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特圓體" pitchFamily="49" charset="-120"/>
                <a:ea typeface="文鼎粗隸" pitchFamily="49" charset="-120"/>
              </a:rPr>
              <a:t>104</a:t>
            </a:r>
            <a:r>
              <a:rPr lang="zh-TW" altLang="en-US" sz="6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特圓體" pitchFamily="49" charset="-120"/>
                <a:ea typeface="文鼎粗隸" pitchFamily="49" charset="-120"/>
              </a:rPr>
              <a:t>年</a:t>
            </a:r>
            <a:r>
              <a:rPr lang="en-US" altLang="zh-TW" sz="6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特圓體" pitchFamily="49" charset="-120"/>
                <a:ea typeface="文鼎粗隸" pitchFamily="49" charset="-120"/>
              </a:rPr>
              <a:t/>
            </a:r>
            <a:br>
              <a:rPr lang="en-US" altLang="zh-TW" sz="6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特圓體" pitchFamily="49" charset="-120"/>
                <a:ea typeface="文鼎粗隸" pitchFamily="49" charset="-120"/>
              </a:rPr>
            </a:br>
            <a:r>
              <a:rPr lang="zh-TW" altLang="en-US" sz="6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特圓體" pitchFamily="49" charset="-120"/>
                <a:ea typeface="文鼎粗隸" pitchFamily="49" charset="-120"/>
              </a:rPr>
              <a:t>客語生活學校訪視</a:t>
            </a:r>
            <a:endParaRPr lang="zh-TW" altLang="en-US" sz="60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特圓體" pitchFamily="49" charset="-120"/>
              <a:ea typeface="文鼎粗隸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03648" y="4077072"/>
            <a:ext cx="6400800" cy="792088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報告人  黃燕輝主任</a:t>
            </a:r>
            <a:endParaRPr lang="zh-TW" altLang="en-US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6284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壹、學校現況</a:t>
            </a:r>
            <a:endParaRPr lang="zh-TW" altLang="en-US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一、地理位置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   後</a:t>
            </a: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站大樹林地區：大林里、福林里、</a:t>
            </a:r>
            <a:endParaRPr lang="en-US" altLang="zh-TW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   大豐里、大仁里、大強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里，屬閩南族群         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  聚落，近年外移人口眾多。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二、學校人員概況：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  全校</a:t>
            </a:r>
            <a:r>
              <a:rPr lang="en-US" altLang="zh-TW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65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班，學生</a:t>
            </a:r>
            <a:r>
              <a:rPr lang="en-US" altLang="zh-TW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1814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人，編制內教職員 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  </a:t>
            </a:r>
            <a:r>
              <a:rPr lang="en-US" altLang="zh-TW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117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人。選修客語學生</a:t>
            </a:r>
            <a:r>
              <a:rPr lang="en-US" altLang="zh-TW" dirty="0" smtClean="0">
                <a:solidFill>
                  <a:schemeClr val="bg1"/>
                </a:solidFill>
                <a:ea typeface="文鼎粗隸" pitchFamily="49" charset="-120"/>
              </a:rPr>
              <a:t>120</a:t>
            </a:r>
            <a:r>
              <a:rPr lang="zh-TW" altLang="en-US" dirty="0" smtClean="0">
                <a:solidFill>
                  <a:schemeClr val="bg1"/>
                </a:solidFill>
                <a:ea typeface="文鼎粗隸" pitchFamily="49" charset="-120"/>
              </a:rPr>
              <a:t>人僅</a:t>
            </a:r>
            <a:r>
              <a:rPr lang="en-US" altLang="zh-TW" dirty="0" smtClean="0">
                <a:solidFill>
                  <a:schemeClr val="bg1"/>
                </a:solidFill>
                <a:ea typeface="文鼎粗隸" pitchFamily="49" charset="-120"/>
              </a:rPr>
              <a:t>6.6%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。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三、師資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806450" indent="-806450">
              <a:buNone/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   外聘兩名通過中高級</a:t>
            </a:r>
            <a:r>
              <a:rPr lang="zh-TW" altLang="en-US" dirty="0" smtClean="0">
                <a:solidFill>
                  <a:schemeClr val="bg1"/>
                </a:solidFill>
                <a:ea typeface="文鼎粗隸" pitchFamily="49" charset="-120"/>
              </a:rPr>
              <a:t>認證支援教學</a:t>
            </a: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人員。</a:t>
            </a:r>
            <a:endParaRPr lang="zh-TW" altLang="en-US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816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6" t="356" r="12433" b="13153"/>
          <a:stretch/>
        </p:blipFill>
        <p:spPr>
          <a:xfrm>
            <a:off x="4848699" y="1337867"/>
            <a:ext cx="3589240" cy="3034958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403648" y="260648"/>
            <a:ext cx="65527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曾翠貞老師二到六年級</a:t>
            </a:r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5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節</a:t>
            </a:r>
            <a:endParaRPr lang="en-US" altLang="zh-TW" sz="3200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劉瑋真老師一年級</a:t>
            </a:r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1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節</a:t>
            </a:r>
            <a:endParaRPr lang="zh-TW" altLang="en-US" sz="32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3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1" r="10775" b="13120"/>
          <a:stretch/>
        </p:blipFill>
        <p:spPr>
          <a:xfrm>
            <a:off x="2267744" y="2204864"/>
            <a:ext cx="4499574" cy="374871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37866"/>
            <a:ext cx="3890862" cy="536636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774" y="1337867"/>
            <a:ext cx="3797674" cy="534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59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en-US" sz="35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三、本土語言教學現況</a:t>
            </a:r>
            <a:endParaRPr lang="en-US" altLang="zh-TW" sz="3500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271463" indent="0">
              <a:buFont typeface="+mj-lt"/>
              <a:buAutoNum type="arabicPeriod"/>
              <a:tabLst>
                <a:tab pos="806450" algn="l"/>
              </a:tabLst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訂定本校「推動鄉土教育計劃」為依據。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271463" indent="0">
              <a:buFont typeface="+mj-lt"/>
              <a:buAutoNum type="arabicPeriod"/>
              <a:tabLst>
                <a:tab pos="806450" algn="l"/>
              </a:tabLst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週二為「臺灣母語日」，實施本土語教學。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閩南語為原班授課，客家語、原民語為抽離方式進行。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endParaRPr lang="en-US" altLang="zh-TW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endParaRPr lang="en-US" altLang="zh-TW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endParaRPr lang="en-US" altLang="zh-TW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r>
              <a:rPr lang="zh-TW" altLang="en-US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辦理客語生活學校</a:t>
            </a: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271462" indent="0">
              <a:buNone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271462" indent="0">
              <a:buNone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625475" indent="-354013">
              <a:buFont typeface="+mj-lt"/>
              <a:buAutoNum type="arabicPeriod"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271463" indent="0">
              <a:buFont typeface="+mj-lt"/>
              <a:buAutoNum type="arabicPeriod"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360363" indent="1588">
              <a:buFont typeface="+mj-lt"/>
              <a:buAutoNum type="arabicPeriod"/>
              <a:tabLst>
                <a:tab pos="806450" algn="l"/>
              </a:tabLst>
            </a:pPr>
            <a:endParaRPr lang="en-US" altLang="zh-TW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71824"/>
              </p:ext>
            </p:extLst>
          </p:nvPr>
        </p:nvGraphicFramePr>
        <p:xfrm>
          <a:off x="1043608" y="2852936"/>
          <a:ext cx="7560840" cy="2583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1512168"/>
                <a:gridCol w="1512168"/>
                <a:gridCol w="1512168"/>
                <a:gridCol w="1512168"/>
              </a:tblGrid>
              <a:tr h="388735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星期二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星期三</a:t>
                      </a:r>
                      <a:endParaRPr lang="zh-TW" altLang="en-US" dirty="0"/>
                    </a:p>
                  </a:txBody>
                  <a:tcPr/>
                </a:tc>
              </a:tr>
              <a:tr h="347814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閩南語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客家語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原民語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客家語</a:t>
                      </a:r>
                      <a:endParaRPr lang="zh-TW" altLang="en-US" dirty="0"/>
                    </a:p>
                  </a:txBody>
                  <a:tcPr/>
                </a:tc>
              </a:tr>
              <a:tr h="33366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早自修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一、二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一、二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一、二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三年級</a:t>
                      </a:r>
                      <a:endParaRPr lang="zh-TW" altLang="en-US" dirty="0"/>
                    </a:p>
                  </a:txBody>
                  <a:tcPr/>
                </a:tc>
              </a:tr>
              <a:tr h="33366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第一節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3366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第二節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四年級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四年級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四年級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3366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第三節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五年級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五年級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五年級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3366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第四節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六年級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六年級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六年級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230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0696" y="1628800"/>
            <a:ext cx="8436370" cy="3744415"/>
          </a:xfrm>
        </p:spPr>
        <p:txBody>
          <a:bodyPr>
            <a:noAutofit/>
          </a:bodyPr>
          <a:lstStyle/>
          <a:p>
            <a:pPr marL="896938" indent="-363538">
              <a:lnSpc>
                <a:spcPct val="150000"/>
              </a:lnSpc>
              <a:buNone/>
            </a:pPr>
            <a:r>
              <a:rPr lang="en-US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1.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教育</a:t>
            </a:r>
            <a:r>
              <a:rPr lang="zh-TW" altLang="zh-TW" sz="3000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精神，培養學生之人本、鄉土情懷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。</a:t>
            </a:r>
            <a:endParaRPr lang="en-US" altLang="zh-TW" sz="3000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896938" indent="-363538">
              <a:lnSpc>
                <a:spcPct val="150000"/>
              </a:lnSpc>
              <a:buNone/>
            </a:pPr>
            <a:r>
              <a:rPr lang="en-US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2.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營造</a:t>
            </a:r>
            <a:r>
              <a:rPr lang="zh-TW" altLang="zh-TW" sz="3000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生活化的客語學習環境，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增加</a:t>
            </a:r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師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生</a:t>
            </a:r>
            <a:r>
              <a:rPr lang="zh-TW" altLang="zh-TW" sz="3000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以客語互動機會，自然而然學會客語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。</a:t>
            </a:r>
            <a:endParaRPr lang="en-US" altLang="zh-TW" sz="3000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 marL="896938" indent="-363538">
              <a:lnSpc>
                <a:spcPct val="150000"/>
              </a:lnSpc>
              <a:buNone/>
            </a:pPr>
            <a:r>
              <a:rPr lang="en-US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3.</a:t>
            </a:r>
            <a:r>
              <a:rPr lang="zh-TW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透過</a:t>
            </a:r>
            <a:r>
              <a:rPr lang="zh-TW" altLang="zh-TW" sz="3000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生活體驗，體認客家語言、文化之美。</a:t>
            </a:r>
            <a:r>
              <a:rPr lang="zh-TW" altLang="en-US" sz="3000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      </a:t>
            </a:r>
          </a:p>
        </p:txBody>
      </p:sp>
      <p:sp>
        <p:nvSpPr>
          <p:cNvPr id="4" name="矩形 3"/>
          <p:cNvSpPr/>
          <p:nvPr/>
        </p:nvSpPr>
        <p:spPr>
          <a:xfrm>
            <a:off x="467544" y="276852"/>
            <a:ext cx="698477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tabLst>
                <a:tab pos="806450" algn="l"/>
              </a:tabLst>
            </a:pPr>
            <a:r>
              <a:rPr lang="zh-TW" altLang="en-US" sz="4400" dirty="0" smtClean="0">
                <a:solidFill>
                  <a:schemeClr val="tx2">
                    <a:lumMod val="75000"/>
                  </a:schemeClr>
                </a:solidFill>
                <a:latin typeface="+mj-lt"/>
                <a:ea typeface="文鼎粗隸" pitchFamily="49" charset="-120"/>
                <a:cs typeface="+mj-cs"/>
              </a:rPr>
              <a:t>貳、</a:t>
            </a:r>
            <a:r>
              <a:rPr lang="zh-TW" altLang="en-US" sz="4400" dirty="0">
                <a:solidFill>
                  <a:schemeClr val="tx2">
                    <a:lumMod val="75000"/>
                  </a:schemeClr>
                </a:solidFill>
                <a:latin typeface="+mj-lt"/>
                <a:ea typeface="文鼎粗隸" pitchFamily="49" charset="-120"/>
                <a:cs typeface="+mj-cs"/>
              </a:rPr>
              <a:t>客語生活學校</a:t>
            </a:r>
            <a:r>
              <a:rPr lang="zh-TW" altLang="en-US" sz="4400" dirty="0" smtClean="0">
                <a:solidFill>
                  <a:schemeClr val="tx2">
                    <a:lumMod val="75000"/>
                  </a:schemeClr>
                </a:solidFill>
                <a:latin typeface="+mj-lt"/>
                <a:ea typeface="文鼎粗隸" pitchFamily="49" charset="-120"/>
                <a:cs typeface="+mj-cs"/>
              </a:rPr>
              <a:t>辦理情形</a:t>
            </a:r>
            <a:endParaRPr lang="en-US" altLang="zh-TW" sz="4400" dirty="0">
              <a:solidFill>
                <a:schemeClr val="tx2">
                  <a:lumMod val="75000"/>
                </a:schemeClr>
              </a:solidFill>
              <a:latin typeface="+mj-lt"/>
              <a:ea typeface="文鼎粗隸" pitchFamily="49" charset="-120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3568" y="996706"/>
            <a:ext cx="17235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000" dirty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一</a:t>
            </a:r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、宗旨</a:t>
            </a:r>
            <a:endParaRPr lang="en-US" altLang="zh-TW" sz="3000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519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83568" y="719707"/>
            <a:ext cx="24929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二、活動規劃</a:t>
            </a:r>
            <a:endParaRPr lang="en-US" altLang="zh-TW" sz="3000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graphicFrame>
        <p:nvGraphicFramePr>
          <p:cNvPr id="3" name="資料庫圖表 2"/>
          <p:cNvGraphicFramePr/>
          <p:nvPr/>
        </p:nvGraphicFramePr>
        <p:xfrm>
          <a:off x="1357290" y="142873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476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59299"/>
            <a:ext cx="6424767" cy="458333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83568" y="719707"/>
            <a:ext cx="24929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三、師資規劃</a:t>
            </a:r>
            <a:endParaRPr lang="en-US" altLang="zh-TW" sz="3000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661982"/>
            <a:ext cx="6488057" cy="458065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75656" y="1139030"/>
            <a:ext cx="48526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聘請客語薪傳師擔任授課教師</a:t>
            </a:r>
            <a:endParaRPr lang="zh-TW" altLang="en-US" sz="2800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501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3568" y="719707"/>
            <a:ext cx="249299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四、環境布置</a:t>
            </a:r>
            <a:endParaRPr lang="en-US" altLang="zh-TW" sz="3000" dirty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168021186"/>
              </p:ext>
            </p:extLst>
          </p:nvPr>
        </p:nvGraphicFramePr>
        <p:xfrm>
          <a:off x="1043608" y="1397000"/>
          <a:ext cx="68407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8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665" y="2924944"/>
            <a:ext cx="1859699" cy="10460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496" y="1484785"/>
            <a:ext cx="1907704" cy="10730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317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5720" y="332656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五、活動實施</a:t>
            </a:r>
            <a:endParaRPr lang="en-US" altLang="zh-TW" sz="3600" dirty="0">
              <a:solidFill>
                <a:schemeClr val="tx2">
                  <a:lumMod val="7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66975" y="966758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1.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周三晨間客語正音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9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72" y="1526729"/>
            <a:ext cx="4375855" cy="5075992"/>
          </a:xfrm>
          <a:prstGeom prst="rect">
            <a:avLst/>
          </a:prstGeom>
        </p:spPr>
      </p:pic>
      <p:pic>
        <p:nvPicPr>
          <p:cNvPr id="1027" name="Picture 3" descr="K:\DCIM\104MSDCF\DSC00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8394" y="1637093"/>
            <a:ext cx="4260816" cy="23967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K:\DCIM\104MSDCF\DSC001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8517" y="4064725"/>
            <a:ext cx="4124422" cy="24612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65881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5375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4368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8662" y="571480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2.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周三下午生活客語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12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14522"/>
            <a:ext cx="7060057" cy="388843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149" y="1700808"/>
            <a:ext cx="2174515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29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8080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3621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15</a:t>
            </a:fld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80727"/>
            <a:ext cx="6624736" cy="413366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39552" y="289257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3.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週末親子文化活動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498532" y="980727"/>
            <a:ext cx="8470177" cy="4823299"/>
            <a:chOff x="498532" y="1139417"/>
            <a:chExt cx="8470177" cy="4664609"/>
          </a:xfrm>
        </p:grpSpPr>
        <p:grpSp>
          <p:nvGrpSpPr>
            <p:cNvPr id="5" name="群組 4"/>
            <p:cNvGrpSpPr/>
            <p:nvPr/>
          </p:nvGrpSpPr>
          <p:grpSpPr>
            <a:xfrm>
              <a:off x="498532" y="1139417"/>
              <a:ext cx="8470177" cy="4664609"/>
              <a:chOff x="511183" y="1412976"/>
              <a:chExt cx="8470177" cy="4664609"/>
            </a:xfrm>
          </p:grpSpPr>
          <p:pic>
            <p:nvPicPr>
              <p:cNvPr id="6" name="Picture 6" descr="K:\DCIM\104MSDCF\DSC00245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11183" y="3501008"/>
                <a:ext cx="4580582" cy="2576577"/>
              </a:xfrm>
              <a:prstGeom prst="rect">
                <a:avLst/>
              </a:prstGeom>
              <a:noFill/>
            </p:spPr>
          </p:pic>
          <p:pic>
            <p:nvPicPr>
              <p:cNvPr id="7" name="Picture 4" descr="K:\DCIM\104MSDCF\DSC00301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201474" y="1412976"/>
                <a:ext cx="3200000" cy="1800000"/>
              </a:xfrm>
              <a:prstGeom prst="rect">
                <a:avLst/>
              </a:prstGeom>
              <a:noFill/>
            </p:spPr>
          </p:pic>
          <p:pic>
            <p:nvPicPr>
              <p:cNvPr id="8" name="Picture 7" descr="K:\DCIM\104MSDCF\DSC00225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644007" y="1433437"/>
                <a:ext cx="4337353" cy="2439761"/>
              </a:xfrm>
              <a:prstGeom prst="rect">
                <a:avLst/>
              </a:prstGeom>
              <a:noFill/>
            </p:spPr>
          </p:pic>
          <p:pic>
            <p:nvPicPr>
              <p:cNvPr id="9" name="Picture 2" descr="K:\DCIM\104MSDCF\DSC00278.JP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648486" y="3212976"/>
                <a:ext cx="3200000" cy="1800000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sq">
                <a:solidFill>
                  <a:srgbClr val="FFFFFF"/>
                </a:solidFill>
                <a:miter lim="800000"/>
              </a:ln>
              <a:effectLst>
                <a:outerShdw blurRad="65000" dist="50800" dir="12900000" kx="195000" ky="145000" algn="tl" rotWithShape="0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360000"/>
                </a:camera>
                <a:lightRig rig="twoPt" dir="t">
                  <a:rot lat="0" lon="0" rev="7200000"/>
                </a:lightRig>
              </a:scene3d>
              <a:sp3d contourW="12700">
                <a:bevelT w="25400" h="19050"/>
                <a:contourClr>
                  <a:srgbClr val="969696"/>
                </a:contourClr>
              </a:sp3d>
            </p:spPr>
          </p:pic>
        </p:grpSp>
        <p:sp>
          <p:nvSpPr>
            <p:cNvPr id="10" name="矩形 9"/>
            <p:cNvSpPr/>
            <p:nvPr/>
          </p:nvSpPr>
          <p:spPr>
            <a:xfrm>
              <a:off x="827584" y="3356992"/>
              <a:ext cx="158417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華康隸書體W7"/>
                </a:rPr>
                <a:t>禮俗信仰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5784369" y="4149080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華康隸書體W7"/>
                </a:rPr>
                <a:t>客家手作藝術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107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16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539552" y="289257"/>
            <a:ext cx="4493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4.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客語魔法學院</a:t>
            </a:r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-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夏令營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63" y="895332"/>
            <a:ext cx="4283968" cy="2409732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542" y="874032"/>
            <a:ext cx="4321835" cy="2431032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63" y="3573016"/>
            <a:ext cx="4067944" cy="228821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024" y="3573016"/>
            <a:ext cx="4067945" cy="228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67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7080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0915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19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467544" y="260648"/>
            <a:ext cx="75713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5.</a:t>
            </a:r>
            <a:r>
              <a:rPr lang="zh-TW" altLang="en-US" sz="3200" dirty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客語魔法學院</a:t>
            </a:r>
            <a:r>
              <a:rPr lang="en-US" altLang="zh-TW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-</a:t>
            </a:r>
            <a:r>
              <a:rPr lang="zh-TW" altLang="en-US" sz="32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客家花路米 共下來建德</a:t>
            </a:r>
            <a:endParaRPr lang="zh-TW" altLang="en-US" sz="3200" dirty="0">
              <a:solidFill>
                <a:schemeClr val="tx2">
                  <a:lumMod val="7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3" r="22641"/>
          <a:stretch/>
        </p:blipFill>
        <p:spPr>
          <a:xfrm>
            <a:off x="5652120" y="839143"/>
            <a:ext cx="3144789" cy="293179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54" y="4077072"/>
            <a:ext cx="4176464" cy="234926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51" t="-893" r="12542" b="893"/>
          <a:stretch/>
        </p:blipFill>
        <p:spPr>
          <a:xfrm>
            <a:off x="490058" y="853488"/>
            <a:ext cx="4990856" cy="293629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851920" y="980728"/>
            <a:ext cx="1512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華康隸書體W7"/>
              </a:rPr>
              <a:t>客家文化館</a:t>
            </a:r>
            <a:endParaRPr lang="zh-TW" altLang="en-US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華康隸書體W7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685730" y="976073"/>
            <a:ext cx="1099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華康隸書體W7"/>
              </a:rPr>
              <a:t>聖蹟亭</a:t>
            </a:r>
            <a:endParaRPr lang="zh-TW" altLang="en-US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華康隸書體W7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43608" y="4149080"/>
            <a:ext cx="1099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華康隸書體W7"/>
              </a:rPr>
              <a:t>三坑老街</a:t>
            </a:r>
            <a:endParaRPr lang="zh-TW" altLang="en-US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華康隸書體W7"/>
            </a:endParaRPr>
          </a:p>
        </p:txBody>
      </p:sp>
    </p:spTree>
    <p:extLst>
      <p:ext uri="{BB962C8B-B14F-4D97-AF65-F5344CB8AC3E}">
        <p14:creationId xmlns:p14="http://schemas.microsoft.com/office/powerpoint/2010/main" val="349199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5720" y="500042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六、經費考核</a:t>
            </a:r>
            <a:endParaRPr lang="en-US" altLang="zh-TW" sz="3600" dirty="0">
              <a:solidFill>
                <a:schemeClr val="tx2">
                  <a:lumMod val="7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20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10595"/>
            <a:ext cx="3666700" cy="55892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t="20183" r="41021" b="48343"/>
          <a:stretch/>
        </p:blipFill>
        <p:spPr bwMode="auto">
          <a:xfrm>
            <a:off x="395534" y="1628800"/>
            <a:ext cx="8419721" cy="2621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974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5720" y="500042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chemeClr val="tx2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七、省思改進</a:t>
            </a:r>
            <a:endParaRPr lang="en-US" altLang="zh-TW" sz="3600" dirty="0">
              <a:solidFill>
                <a:schemeClr val="tx2">
                  <a:lumMod val="7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21</a:t>
            </a:fld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611560" y="1340768"/>
            <a:ext cx="8172430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1.</a:t>
            </a:r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地處閩南地區，客語族群較少，認同感不高。</a:t>
            </a:r>
            <a:endParaRPr lang="en-US" altLang="zh-TW" sz="3000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>
              <a:lnSpc>
                <a:spcPct val="200000"/>
              </a:lnSpc>
            </a:pPr>
            <a:r>
              <a:rPr lang="en-US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2.</a:t>
            </a:r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外來移民腔調不同，教學實施不易。</a:t>
            </a:r>
            <a:endParaRPr lang="en-US" altLang="zh-TW" sz="3000" dirty="0" smtClean="0">
              <a:solidFill>
                <a:schemeClr val="tx2">
                  <a:lumMod val="75000"/>
                </a:schemeClr>
              </a:solidFill>
              <a:ea typeface="文鼎粗隸" pitchFamily="49" charset="-120"/>
            </a:endParaRPr>
          </a:p>
          <a:p>
            <a:pPr>
              <a:lnSpc>
                <a:spcPct val="200000"/>
              </a:lnSpc>
            </a:pPr>
            <a:r>
              <a:rPr lang="en-US" altLang="zh-TW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3.</a:t>
            </a:r>
            <a:r>
              <a:rPr lang="zh-TW" altLang="en-US" sz="3000" dirty="0" smtClean="0">
                <a:solidFill>
                  <a:schemeClr val="tx2">
                    <a:lumMod val="75000"/>
                  </a:schemeClr>
                </a:solidFill>
                <a:ea typeface="文鼎粗隸" pitchFamily="49" charset="-120"/>
              </a:rPr>
              <a:t>本土語師資認證規範，集中教學時間受限制。</a:t>
            </a:r>
            <a:endParaRPr lang="zh-TW" altLang="en-US" sz="3000" dirty="0"/>
          </a:p>
        </p:txBody>
      </p:sp>
    </p:spTree>
    <p:extLst>
      <p:ext uri="{BB962C8B-B14F-4D97-AF65-F5344CB8AC3E}">
        <p14:creationId xmlns:p14="http://schemas.microsoft.com/office/powerpoint/2010/main" val="368451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043608" y="1340766"/>
            <a:ext cx="750099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5400" dirty="0" smtClean="0">
                <a:solidFill>
                  <a:schemeClr val="accent1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彩虹之美在於多色共存</a:t>
            </a:r>
            <a:endParaRPr lang="en-US" altLang="zh-TW" sz="5400" dirty="0" smtClean="0">
              <a:solidFill>
                <a:schemeClr val="accent1">
                  <a:lumMod val="7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5400" dirty="0" smtClean="0">
                <a:solidFill>
                  <a:schemeClr val="accent1">
                    <a:lumMod val="7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族群之美在於和平共榮</a:t>
            </a:r>
            <a:endParaRPr lang="zh-TW" altLang="en-US" sz="5400" dirty="0">
              <a:solidFill>
                <a:schemeClr val="accent1">
                  <a:lumMod val="7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A9D05-D1BA-47EC-9967-7C71A5FBFFE6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013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3644</TotalTime>
  <Words>503</Words>
  <Application>Microsoft Office PowerPoint</Application>
  <PresentationFormat>如螢幕大小 (4:3)</PresentationFormat>
  <Paragraphs>122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Office 佈景主題</vt:lpstr>
      <vt:lpstr>桃園區建德國小104年 客語生活學校訪視</vt:lpstr>
      <vt:lpstr>壹、學校現況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50</cp:revision>
  <dcterms:created xsi:type="dcterms:W3CDTF">2015-09-19T07:09:06Z</dcterms:created>
  <dcterms:modified xsi:type="dcterms:W3CDTF">2015-12-03T09:55:51Z</dcterms:modified>
</cp:coreProperties>
</file>