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756506B-5ADC-4939-BAAC-8367FDD6C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2204" y="2677885"/>
            <a:ext cx="4917233" cy="2412016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提供</a:t>
            </a:r>
            <a:r>
              <a:rPr lang="en-US" altLang="zh-TW" dirty="0"/>
              <a:t>4</a:t>
            </a:r>
            <a:r>
              <a:rPr lang="zh-TW" altLang="en-US" dirty="0"/>
              <a:t>張版面</a:t>
            </a:r>
            <a:br>
              <a:rPr lang="en-US" altLang="zh-TW" dirty="0"/>
            </a:br>
            <a:r>
              <a:rPr lang="zh-TW" altLang="en-US" dirty="0"/>
              <a:t>只需交一張</a:t>
            </a:r>
            <a:r>
              <a:rPr lang="en-US" altLang="zh-TW" dirty="0"/>
              <a:t>ppt</a:t>
            </a:r>
            <a:br>
              <a:rPr lang="en-US" altLang="zh-TW" dirty="0"/>
            </a:br>
            <a:r>
              <a:rPr lang="zh-TW" altLang="en-US" dirty="0"/>
              <a:t>其餘刪除</a:t>
            </a:r>
          </a:p>
        </p:txBody>
      </p:sp>
    </p:spTree>
    <p:extLst>
      <p:ext uri="{BB962C8B-B14F-4D97-AF65-F5344CB8AC3E}">
        <p14:creationId xmlns:p14="http://schemas.microsoft.com/office/powerpoint/2010/main" val="1436540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63A91EC-8D1D-48AD-9361-EBD415FD4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74F563D-EDE9-4B97-B931-BA61C8E073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5581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09B5A9B-5465-4A9C-9A6A-F859A45F4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2B38494-CACA-47BF-96C3-C0C122B15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9354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7035285-E4C2-4299-9D19-728228388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E9FD6B9-E8E5-47BE-B42F-231ECF50C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6622017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</TotalTime>
  <Words>13</Words>
  <Application>Microsoft Office PowerPoint</Application>
  <PresentationFormat>寬螢幕</PresentationFormat>
  <Paragraphs>1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Arial</vt:lpstr>
      <vt:lpstr>Century Gothic</vt:lpstr>
      <vt:lpstr>Wingdings 3</vt:lpstr>
      <vt:lpstr>絲縷</vt:lpstr>
      <vt:lpstr>提供4張版面 只需交一張ppt 其餘刪除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</cp:revision>
  <dcterms:created xsi:type="dcterms:W3CDTF">2020-11-05T03:24:54Z</dcterms:created>
  <dcterms:modified xsi:type="dcterms:W3CDTF">2021-07-13T09:15:15Z</dcterms:modified>
</cp:coreProperties>
</file>