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</p:sldIdLst>
  <p:sldSz cx="9144000" cy="6858000" type="screen4x3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51B86"/>
    <a:srgbClr val="D426BF"/>
    <a:srgbClr val="3B4A1E"/>
    <a:srgbClr val="0F14EB"/>
    <a:srgbClr val="A5FDA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-1692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FBB039-C9E0-4008-A8B4-5F8BCCD1AF7E}" type="datetimeFigureOut">
              <a:rPr lang="zh-TW" altLang="en-US" smtClean="0"/>
              <a:t>2016/8/25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B77063-540C-41F2-8ED3-D5DA87A9CFB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3035477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FBB039-C9E0-4008-A8B4-5F8BCCD1AF7E}" type="datetimeFigureOut">
              <a:rPr lang="zh-TW" altLang="en-US" smtClean="0"/>
              <a:t>2016/8/25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B77063-540C-41F2-8ED3-D5DA87A9CFB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0468110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FBB039-C9E0-4008-A8B4-5F8BCCD1AF7E}" type="datetimeFigureOut">
              <a:rPr lang="zh-TW" altLang="en-US" smtClean="0"/>
              <a:t>2016/8/25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B77063-540C-41F2-8ED3-D5DA87A9CFB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861768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FBB039-C9E0-4008-A8B4-5F8BCCD1AF7E}" type="datetimeFigureOut">
              <a:rPr lang="zh-TW" altLang="en-US" smtClean="0"/>
              <a:t>2016/8/25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B77063-540C-41F2-8ED3-D5DA87A9CFB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4945788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FBB039-C9E0-4008-A8B4-5F8BCCD1AF7E}" type="datetimeFigureOut">
              <a:rPr lang="zh-TW" altLang="en-US" smtClean="0"/>
              <a:t>2016/8/25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B77063-540C-41F2-8ED3-D5DA87A9CFB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9573605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FBB039-C9E0-4008-A8B4-5F8BCCD1AF7E}" type="datetimeFigureOut">
              <a:rPr lang="zh-TW" altLang="en-US" smtClean="0"/>
              <a:t>2016/8/25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B77063-540C-41F2-8ED3-D5DA87A9CFB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4853469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FBB039-C9E0-4008-A8B4-5F8BCCD1AF7E}" type="datetimeFigureOut">
              <a:rPr lang="zh-TW" altLang="en-US" smtClean="0"/>
              <a:t>2016/8/25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B77063-540C-41F2-8ED3-D5DA87A9CFB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4138178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FBB039-C9E0-4008-A8B4-5F8BCCD1AF7E}" type="datetimeFigureOut">
              <a:rPr lang="zh-TW" altLang="en-US" smtClean="0"/>
              <a:t>2016/8/25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B77063-540C-41F2-8ED3-D5DA87A9CFB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618140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FBB039-C9E0-4008-A8B4-5F8BCCD1AF7E}" type="datetimeFigureOut">
              <a:rPr lang="zh-TW" altLang="en-US" smtClean="0"/>
              <a:t>2016/8/25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B77063-540C-41F2-8ED3-D5DA87A9CFB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320474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FBB039-C9E0-4008-A8B4-5F8BCCD1AF7E}" type="datetimeFigureOut">
              <a:rPr lang="zh-TW" altLang="en-US" smtClean="0"/>
              <a:t>2016/8/25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B77063-540C-41F2-8ED3-D5DA87A9CFB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9933683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FBB039-C9E0-4008-A8B4-5F8BCCD1AF7E}" type="datetimeFigureOut">
              <a:rPr lang="zh-TW" altLang="en-US" smtClean="0"/>
              <a:t>2016/8/25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B77063-540C-41F2-8ED3-D5DA87A9CFB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0529806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FBB039-C9E0-4008-A8B4-5F8BCCD1AF7E}" type="datetimeFigureOut">
              <a:rPr lang="zh-TW" altLang="en-US" smtClean="0"/>
              <a:t>2016/8/25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B77063-540C-41F2-8ED3-D5DA87A9CFB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7306117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11560" y="404665"/>
            <a:ext cx="7772400" cy="648071"/>
          </a:xfrm>
        </p:spPr>
        <p:txBody>
          <a:bodyPr>
            <a:normAutofit fontScale="90000"/>
          </a:bodyPr>
          <a:lstStyle/>
          <a:p>
            <a:r>
              <a:rPr lang="zh-TW" altLang="en-US" dirty="0" smtClean="0"/>
              <a:t>學生</a:t>
            </a:r>
            <a:r>
              <a:rPr lang="zh-TW" altLang="en-US" dirty="0" smtClean="0"/>
              <a:t>上學路徑</a:t>
            </a:r>
            <a:endParaRPr lang="zh-TW" altLang="en-US" dirty="0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31640" y="1124744"/>
            <a:ext cx="6400800" cy="432048"/>
          </a:xfrm>
        </p:spPr>
        <p:txBody>
          <a:bodyPr>
            <a:normAutofit fontScale="85000" lnSpcReduction="20000"/>
          </a:bodyPr>
          <a:lstStyle/>
          <a:p>
            <a:r>
              <a:rPr lang="en-US" altLang="zh-TW" dirty="0" smtClean="0">
                <a:solidFill>
                  <a:srgbClr val="0F14EB"/>
                </a:solidFill>
              </a:rPr>
              <a:t>1.</a:t>
            </a:r>
            <a:r>
              <a:rPr lang="zh-TW" altLang="en-US" dirty="0" smtClean="0">
                <a:solidFill>
                  <a:srgbClr val="0F14EB"/>
                </a:solidFill>
              </a:rPr>
              <a:t>樹仁二街</a:t>
            </a:r>
            <a:r>
              <a:rPr lang="zh-TW" altLang="en-US" dirty="0" smtClean="0">
                <a:solidFill>
                  <a:srgbClr val="0F14EB"/>
                </a:solidFill>
                <a:latin typeface="新細明體"/>
                <a:ea typeface="新細明體"/>
              </a:rPr>
              <a:t>、建新街藍線</a:t>
            </a:r>
            <a:endParaRPr lang="zh-TW" altLang="en-US" dirty="0">
              <a:solidFill>
                <a:srgbClr val="0F14EB"/>
              </a:solidFill>
            </a:endParaRPr>
          </a:p>
        </p:txBody>
      </p:sp>
      <p:pic>
        <p:nvPicPr>
          <p:cNvPr id="6" name="圖片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3719" y="1628800"/>
            <a:ext cx="7114665" cy="50371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79269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11560" y="404665"/>
            <a:ext cx="7772400" cy="648071"/>
          </a:xfrm>
        </p:spPr>
        <p:txBody>
          <a:bodyPr>
            <a:normAutofit fontScale="90000"/>
          </a:bodyPr>
          <a:lstStyle/>
          <a:p>
            <a:r>
              <a:rPr lang="zh-TW" altLang="en-US" dirty="0" smtClean="0"/>
              <a:t>學生</a:t>
            </a:r>
            <a:r>
              <a:rPr lang="zh-TW" altLang="en-US" dirty="0" smtClean="0"/>
              <a:t>上學路徑</a:t>
            </a:r>
            <a:endParaRPr lang="zh-TW" altLang="en-US" dirty="0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31640" y="1124744"/>
            <a:ext cx="6400800" cy="432048"/>
          </a:xfrm>
        </p:spPr>
        <p:txBody>
          <a:bodyPr>
            <a:normAutofit fontScale="85000" lnSpcReduction="20000"/>
          </a:bodyPr>
          <a:lstStyle/>
          <a:p>
            <a:r>
              <a:rPr lang="en-US" altLang="zh-TW" dirty="0" smtClean="0">
                <a:solidFill>
                  <a:srgbClr val="D426BF"/>
                </a:solidFill>
              </a:rPr>
              <a:t>2.</a:t>
            </a:r>
            <a:r>
              <a:rPr lang="zh-TW" altLang="en-US" dirty="0" smtClean="0">
                <a:solidFill>
                  <a:srgbClr val="D426BF"/>
                </a:solidFill>
              </a:rPr>
              <a:t>延平公園紅</a:t>
            </a:r>
            <a:r>
              <a:rPr lang="zh-TW" altLang="en-US" dirty="0" smtClean="0">
                <a:solidFill>
                  <a:srgbClr val="D426BF"/>
                </a:solidFill>
                <a:latin typeface="新細明體"/>
                <a:ea typeface="新細明體"/>
              </a:rPr>
              <a:t>線</a:t>
            </a:r>
            <a:endParaRPr lang="zh-TW" altLang="en-US" dirty="0">
              <a:solidFill>
                <a:srgbClr val="D426BF"/>
              </a:solidFill>
            </a:endParaRPr>
          </a:p>
        </p:txBody>
      </p:sp>
      <p:pic>
        <p:nvPicPr>
          <p:cNvPr id="6" name="圖片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3720" y="1628800"/>
            <a:ext cx="7114663" cy="50371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72469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11560" y="404665"/>
            <a:ext cx="7772400" cy="648071"/>
          </a:xfrm>
        </p:spPr>
        <p:txBody>
          <a:bodyPr>
            <a:normAutofit fontScale="90000"/>
          </a:bodyPr>
          <a:lstStyle/>
          <a:p>
            <a:r>
              <a:rPr lang="zh-TW" altLang="en-US" dirty="0" smtClean="0"/>
              <a:t>學生</a:t>
            </a:r>
            <a:r>
              <a:rPr lang="zh-TW" altLang="en-US" dirty="0" smtClean="0"/>
              <a:t>上學路徑</a:t>
            </a:r>
            <a:endParaRPr lang="zh-TW" altLang="en-US" dirty="0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31640" y="1124744"/>
            <a:ext cx="6400800" cy="432048"/>
          </a:xfrm>
        </p:spPr>
        <p:txBody>
          <a:bodyPr>
            <a:normAutofit fontScale="85000" lnSpcReduction="20000"/>
          </a:bodyPr>
          <a:lstStyle/>
          <a:p>
            <a:r>
              <a:rPr lang="en-US" altLang="zh-TW" dirty="0" smtClean="0">
                <a:solidFill>
                  <a:srgbClr val="3B4A1E"/>
                </a:solidFill>
              </a:rPr>
              <a:t>3.</a:t>
            </a:r>
            <a:r>
              <a:rPr lang="zh-TW" altLang="en-US" dirty="0" smtClean="0">
                <a:solidFill>
                  <a:srgbClr val="3B4A1E"/>
                </a:solidFill>
              </a:rPr>
              <a:t>樹仁三街綠線</a:t>
            </a:r>
            <a:endParaRPr lang="zh-TW" altLang="en-US" dirty="0">
              <a:solidFill>
                <a:srgbClr val="3B4A1E"/>
              </a:solidFill>
            </a:endParaRPr>
          </a:p>
        </p:txBody>
      </p:sp>
      <p:pic>
        <p:nvPicPr>
          <p:cNvPr id="6" name="圖片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3720" y="1628800"/>
            <a:ext cx="7114663" cy="50371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43384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11560" y="404665"/>
            <a:ext cx="7772400" cy="648071"/>
          </a:xfrm>
        </p:spPr>
        <p:txBody>
          <a:bodyPr>
            <a:normAutofit fontScale="90000"/>
          </a:bodyPr>
          <a:lstStyle/>
          <a:p>
            <a:r>
              <a:rPr lang="zh-TW" altLang="en-US" dirty="0" smtClean="0"/>
              <a:t>學生</a:t>
            </a:r>
            <a:r>
              <a:rPr lang="zh-TW" altLang="en-US" dirty="0" smtClean="0"/>
              <a:t>上學路徑</a:t>
            </a:r>
            <a:endParaRPr lang="zh-TW" altLang="en-US" dirty="0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31640" y="1124744"/>
            <a:ext cx="6400800" cy="432048"/>
          </a:xfrm>
        </p:spPr>
        <p:txBody>
          <a:bodyPr>
            <a:normAutofit fontScale="85000" lnSpcReduction="20000"/>
          </a:bodyPr>
          <a:lstStyle/>
          <a:p>
            <a:r>
              <a:rPr lang="en-US" altLang="zh-TW" dirty="0" smtClean="0">
                <a:solidFill>
                  <a:srgbClr val="951B86"/>
                </a:solidFill>
              </a:rPr>
              <a:t>4.</a:t>
            </a:r>
            <a:r>
              <a:rPr lang="zh-TW" altLang="en-US" dirty="0" smtClean="0">
                <a:solidFill>
                  <a:srgbClr val="951B86"/>
                </a:solidFill>
              </a:rPr>
              <a:t>樹仁二街圖書館紫線</a:t>
            </a:r>
            <a:endParaRPr lang="zh-TW" altLang="en-US" dirty="0">
              <a:solidFill>
                <a:srgbClr val="951B86"/>
              </a:solidFill>
            </a:endParaRPr>
          </a:p>
        </p:txBody>
      </p:sp>
      <p:pic>
        <p:nvPicPr>
          <p:cNvPr id="6" name="圖片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3720" y="1628800"/>
            <a:ext cx="7114662" cy="50371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29277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43</TotalTime>
  <Words>35</Words>
  <Application>Microsoft Office PowerPoint</Application>
  <PresentationFormat>如螢幕大小 (4:3)</PresentationFormat>
  <Paragraphs>8</Paragraphs>
  <Slides>4</Slides>
  <Notes>0</Notes>
  <HiddenSlides>0</HiddenSlides>
  <MMClips>0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4</vt:i4>
      </vt:variant>
    </vt:vector>
  </HeadingPairs>
  <TitlesOfParts>
    <vt:vector size="5" baseType="lpstr">
      <vt:lpstr>Office 佈景主題</vt:lpstr>
      <vt:lpstr>學生上學路徑</vt:lpstr>
      <vt:lpstr>學生上學路徑</vt:lpstr>
      <vt:lpstr>學生上學路徑</vt:lpstr>
      <vt:lpstr>學生上學路徑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學生上學路徑</dc:title>
  <dc:creator>USER</dc:creator>
  <cp:lastModifiedBy>USER</cp:lastModifiedBy>
  <cp:revision>2</cp:revision>
  <dcterms:created xsi:type="dcterms:W3CDTF">2016-08-25T04:25:10Z</dcterms:created>
  <dcterms:modified xsi:type="dcterms:W3CDTF">2016-08-25T05:08:12Z</dcterms:modified>
</cp:coreProperties>
</file>