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11/27/2020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679C77C-699F-4A85-83A2-4891F06B92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5853" y="704675"/>
            <a:ext cx="9076888" cy="1002336"/>
          </a:xfrm>
        </p:spPr>
        <p:txBody>
          <a:bodyPr>
            <a:normAutofit fontScale="90000"/>
          </a:bodyPr>
          <a:lstStyle/>
          <a:p>
            <a:r>
              <a:rPr lang="zh-TW" altLang="en-US" dirty="0"/>
              <a:t>內容</a:t>
            </a:r>
            <a:r>
              <a:rPr lang="en-US" altLang="zh-TW" dirty="0"/>
              <a:t>.</a:t>
            </a:r>
            <a:r>
              <a:rPr lang="zh-TW" altLang="en-US" dirty="0"/>
              <a:t>版面皆可更換  請自行發揮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7B0A0F18-206B-4751-8CC6-BAE805EF0E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20309" y="2321744"/>
            <a:ext cx="4692431" cy="3357603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sz="4400" dirty="0"/>
              <a:t>社團名稱</a:t>
            </a:r>
            <a:endParaRPr lang="en-US" altLang="zh-TW" sz="4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sz="4400" dirty="0"/>
              <a:t>指導老師介紹</a:t>
            </a:r>
            <a:endParaRPr lang="en-US" altLang="zh-TW" sz="4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sz="4400" dirty="0"/>
              <a:t>老師照片</a:t>
            </a:r>
            <a:endParaRPr lang="en-US" altLang="zh-TW" sz="4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sz="4400" dirty="0"/>
              <a:t>社團介紹</a:t>
            </a:r>
            <a:endParaRPr lang="en-US" altLang="zh-TW" sz="4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zh-TW" altLang="en-US" dirty="0"/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5B2C9BD2-D8F6-4052-A89A-D3589ED4E3FA}"/>
              </a:ext>
            </a:extLst>
          </p:cNvPr>
          <p:cNvSpPr txBox="1"/>
          <p:nvPr/>
        </p:nvSpPr>
        <p:spPr>
          <a:xfrm>
            <a:off x="4437777" y="2810312"/>
            <a:ext cx="89762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5400" dirty="0"/>
              <a:t>建議</a:t>
            </a:r>
          </a:p>
        </p:txBody>
      </p:sp>
    </p:spTree>
    <p:extLst>
      <p:ext uri="{BB962C8B-B14F-4D97-AF65-F5344CB8AC3E}">
        <p14:creationId xmlns:p14="http://schemas.microsoft.com/office/powerpoint/2010/main" val="3066273267"/>
      </p:ext>
    </p:extLst>
  </p:cSld>
  <p:clrMapOvr>
    <a:masterClrMapping/>
  </p:clrMapOvr>
</p:sld>
</file>

<file path=ppt/theme/theme1.xml><?xml version="1.0" encoding="utf-8"?>
<a:theme xmlns:a="http://schemas.openxmlformats.org/drawingml/2006/main" name="絲縷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7</TotalTime>
  <Words>19</Words>
  <Application>Microsoft Office PowerPoint</Application>
  <PresentationFormat>寬螢幕</PresentationFormat>
  <Paragraphs>6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微軟正黑體</vt:lpstr>
      <vt:lpstr>Arial</vt:lpstr>
      <vt:lpstr>Century Gothic</vt:lpstr>
      <vt:lpstr>Wingdings 3</vt:lpstr>
      <vt:lpstr>絲縷</vt:lpstr>
      <vt:lpstr>內容.版面皆可更換  請自行發揮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2</cp:revision>
  <dcterms:created xsi:type="dcterms:W3CDTF">2020-11-05T03:24:54Z</dcterms:created>
  <dcterms:modified xsi:type="dcterms:W3CDTF">2020-11-27T02:40:08Z</dcterms:modified>
</cp:coreProperties>
</file>