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5" r:id="rId4"/>
  </p:sldMasterIdLst>
  <p:notesMasterIdLst>
    <p:notesMasterId r:id="rId12"/>
  </p:notesMasterIdLst>
  <p:handoutMasterIdLst>
    <p:handoutMasterId r:id="rId13"/>
  </p:handoutMasterIdLst>
  <p:sldIdLst>
    <p:sldId id="298" r:id="rId5"/>
    <p:sldId id="299" r:id="rId6"/>
    <p:sldId id="300" r:id="rId7"/>
    <p:sldId id="309" r:id="rId8"/>
    <p:sldId id="310" r:id="rId9"/>
    <p:sldId id="304" r:id="rId10"/>
    <p:sldId id="31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 autoAdjust="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175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20EA5F0D-C1DC-412F-A146-DDB3A74B588F}" type="datetimeFigureOut">
              <a:rPr lang="en-US" altLang="zh-TW"/>
              <a:t>8/19/2024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7BAE14B8-3CC9-472D-9BC5-A84D80684DE2}" type="slidenum">
              <a:rPr lang="zh-TW"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A8CDE508-72C8-4AB5-AA9C-1584D31690E0}" type="datetimeFigureOut">
              <a:t>2024/8/19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7FB667E1-E601-4AAF-B95C-B25720D70A60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6EC5A24-86BD-4F07-9294-D2D7F15BDBAC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4538"/>
            <a:ext cx="6615112" cy="37211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282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9A9C083D-2C77-463D-9AB8-A8CEE1502B61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744538"/>
            <a:ext cx="6615112" cy="372110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13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830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641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82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7A13-BD76-4D3D-9D5E-0AD5ECD6B653}" type="datetimeFigureOut">
              <a:rPr lang="zh-TW" altLang="en-US" smtClean="0"/>
              <a:t>2024/8/19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49465-891F-414E-8A4A-C23E411BA1CC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群組中 3"/>
          <p:cNvGrpSpPr/>
          <p:nvPr userDrawn="1"/>
        </p:nvGrpSpPr>
        <p:grpSpPr>
          <a:xfrm rot="248467">
            <a:off x="223563" y="2575407"/>
            <a:ext cx="4688853" cy="2424835"/>
            <a:chOff x="-10068" y="2615721"/>
            <a:chExt cx="5488038" cy="2838132"/>
          </a:xfrm>
        </p:grpSpPr>
        <p:sp>
          <p:nvSpPr>
            <p:cNvPr id="8" name="手繪多邊形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手繪多邊形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手繪多邊形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手繪多邊形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手繪多邊形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手繪多邊形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手繪多邊形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手繪多邊形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手繪多邊形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手繪多邊形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手繪多邊形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手繪多邊形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手繪多邊形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手繪多邊形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手繪多邊形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手繪多邊形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手繪多邊形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手繪多邊形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手繪多邊形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手繪多邊形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手繪多邊形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手繪多邊形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手繪多邊形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手繪多邊形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手繪多邊形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手繪多邊形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手繪多邊形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手繪多邊形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手繪多邊形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手繪多邊形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手繪多邊形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手繪多邊形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手繪多邊形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手繪多邊形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手繪多邊形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" name="群組中 39"/>
          <p:cNvGrpSpPr/>
          <p:nvPr userDrawn="1"/>
        </p:nvGrpSpPr>
        <p:grpSpPr>
          <a:xfrm rot="18988672">
            <a:off x="68557" y="189622"/>
            <a:ext cx="517230" cy="587584"/>
            <a:chOff x="11036616" y="1071278"/>
            <a:chExt cx="1030189" cy="1170315"/>
          </a:xfrm>
        </p:grpSpPr>
        <p:sp>
          <p:nvSpPr>
            <p:cNvPr id="44" name="手繪多邊形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手繪多邊形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手繪多邊形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手繪多邊形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手繪多邊形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手繪多邊形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手繪多邊形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手繪多邊形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52" name="手繪多邊形 500"/>
          <p:cNvSpPr>
            <a:spLocks/>
          </p:cNvSpPr>
          <p:nvPr userDrawn="1"/>
        </p:nvSpPr>
        <p:spPr bwMode="auto">
          <a:xfrm>
            <a:off x="3284322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53" name="群組中 49"/>
          <p:cNvGrpSpPr/>
          <p:nvPr userDrawn="1"/>
        </p:nvGrpSpPr>
        <p:grpSpPr>
          <a:xfrm>
            <a:off x="11434163" y="6542"/>
            <a:ext cx="679129" cy="712528"/>
            <a:chOff x="11231706" y="127529"/>
            <a:chExt cx="679129" cy="712528"/>
          </a:xfrm>
        </p:grpSpPr>
        <p:sp>
          <p:nvSpPr>
            <p:cNvPr id="54" name="手繪多邊形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手繪多邊形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手繪多邊形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手繪多邊形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手繪多邊形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手繪多邊形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手繪多邊形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手繪多邊形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62" name="手繪多邊形 413"/>
          <p:cNvSpPr>
            <a:spLocks/>
          </p:cNvSpPr>
          <p:nvPr userDrawn="1"/>
        </p:nvSpPr>
        <p:spPr bwMode="auto">
          <a:xfrm>
            <a:off x="-23365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63" name="手繪多邊形 414"/>
          <p:cNvSpPr>
            <a:spLocks/>
          </p:cNvSpPr>
          <p:nvPr userDrawn="1"/>
        </p:nvSpPr>
        <p:spPr bwMode="auto">
          <a:xfrm>
            <a:off x="-23365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64" name="群組中 5"/>
          <p:cNvGrpSpPr>
            <a:grpSpLocks noChangeAspect="1"/>
          </p:cNvGrpSpPr>
          <p:nvPr userDrawn="1"/>
        </p:nvGrpSpPr>
        <p:grpSpPr bwMode="auto">
          <a:xfrm>
            <a:off x="-1519" y="854145"/>
            <a:ext cx="1881474" cy="2341763"/>
            <a:chOff x="3000" y="1116"/>
            <a:chExt cx="1680" cy="2091"/>
          </a:xfrm>
        </p:grpSpPr>
        <p:sp>
          <p:nvSpPr>
            <p:cNvPr id="65" name="手繪多邊形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手繪多邊形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手繪多邊形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手繪多邊形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手繪多邊形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手繪多邊形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手繪多邊形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手繪多邊形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手繪多邊形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手繪多邊形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手繪多邊形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手繪多邊形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手繪多邊形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手繪多邊形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手繪多邊形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手繪多邊形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手繪多邊形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手繪多邊形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手繪多邊形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4" name="群組中 33"/>
          <p:cNvGrpSpPr>
            <a:grpSpLocks noChangeAspect="1"/>
          </p:cNvGrpSpPr>
          <p:nvPr userDrawn="1"/>
        </p:nvGrpSpPr>
        <p:grpSpPr bwMode="auto">
          <a:xfrm>
            <a:off x="1714988" y="4544219"/>
            <a:ext cx="1873268" cy="2324202"/>
            <a:chOff x="3359" y="1523"/>
            <a:chExt cx="943" cy="1170"/>
          </a:xfrm>
        </p:grpSpPr>
        <p:sp>
          <p:nvSpPr>
            <p:cNvPr id="85" name="手繪多邊形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手繪多邊形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手繪多邊形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手繪多邊形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手繪多邊形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0" name="群組中 43"/>
          <p:cNvGrpSpPr>
            <a:grpSpLocks noChangeAspect="1"/>
          </p:cNvGrpSpPr>
          <p:nvPr userDrawn="1"/>
        </p:nvGrpSpPr>
        <p:grpSpPr bwMode="auto">
          <a:xfrm>
            <a:off x="1168399" y="5011046"/>
            <a:ext cx="1497013" cy="1857375"/>
            <a:chOff x="3367" y="1523"/>
            <a:chExt cx="943" cy="1170"/>
          </a:xfrm>
        </p:grpSpPr>
        <p:sp>
          <p:nvSpPr>
            <p:cNvPr id="91" name="手繪多邊形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手繪多邊形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手繪多邊形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手繪多邊形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手繪多邊形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手繪多邊形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7" name="群組中 93"/>
          <p:cNvGrpSpPr/>
          <p:nvPr userDrawn="1"/>
        </p:nvGrpSpPr>
        <p:grpSpPr>
          <a:xfrm>
            <a:off x="-21971" y="4350236"/>
            <a:ext cx="1696783" cy="2518186"/>
            <a:chOff x="-3496" y="4350236"/>
            <a:chExt cx="1696783" cy="2518186"/>
          </a:xfrm>
        </p:grpSpPr>
        <p:sp>
          <p:nvSpPr>
            <p:cNvPr id="98" name="手繪多邊形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手繪多邊形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手繪多邊形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手繪多邊形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2" name="群組中 43"/>
          <p:cNvGrpSpPr>
            <a:grpSpLocks noChangeAspect="1"/>
          </p:cNvGrpSpPr>
          <p:nvPr userDrawn="1"/>
        </p:nvGrpSpPr>
        <p:grpSpPr bwMode="auto">
          <a:xfrm>
            <a:off x="2911336" y="4572470"/>
            <a:ext cx="1850498" cy="2295951"/>
            <a:chOff x="3367" y="1523"/>
            <a:chExt cx="943" cy="1170"/>
          </a:xfrm>
        </p:grpSpPr>
        <p:sp>
          <p:nvSpPr>
            <p:cNvPr id="103" name="手繪多邊形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手繪多邊形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手繪多邊形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手繪多邊形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手繪多邊形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手繪多邊形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09" name="群組中 105"/>
          <p:cNvGrpSpPr/>
          <p:nvPr userDrawn="1"/>
        </p:nvGrpSpPr>
        <p:grpSpPr>
          <a:xfrm rot="1576354">
            <a:off x="11125791" y="2895976"/>
            <a:ext cx="1030189" cy="1170315"/>
            <a:chOff x="11036616" y="1071278"/>
            <a:chExt cx="1030189" cy="1170315"/>
          </a:xfrm>
        </p:grpSpPr>
        <p:sp>
          <p:nvSpPr>
            <p:cNvPr id="110" name="手繪多邊形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手繪多邊形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手繪多邊形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手繪多邊形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手繪多邊形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手繪多邊形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手繪多邊形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手繪多邊形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8" name="手繪多邊形 8"/>
          <p:cNvSpPr>
            <a:spLocks/>
          </p:cNvSpPr>
          <p:nvPr userDrawn="1"/>
        </p:nvSpPr>
        <p:spPr bwMode="auto">
          <a:xfrm>
            <a:off x="4042661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19" name="手繪多邊形 118"/>
          <p:cNvSpPr/>
          <p:nvPr userDrawn="1"/>
        </p:nvSpPr>
        <p:spPr>
          <a:xfrm>
            <a:off x="-2823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20" name="群組中 116"/>
          <p:cNvGrpSpPr/>
          <p:nvPr userDrawn="1"/>
        </p:nvGrpSpPr>
        <p:grpSpPr>
          <a:xfrm rot="198573">
            <a:off x="1199275" y="2684218"/>
            <a:ext cx="2154692" cy="1686565"/>
            <a:chOff x="1175948" y="2708421"/>
            <a:chExt cx="2159248" cy="1690131"/>
          </a:xfrm>
        </p:grpSpPr>
        <p:sp>
          <p:nvSpPr>
            <p:cNvPr id="121" name="手繪多邊形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手繪多邊形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手繪多邊形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手繪多邊形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手繪多邊形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手繪多邊形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手繪多邊形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手繪多邊形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手繪多邊形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手繪多邊形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手繪多邊形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手繪多邊形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手繪多邊形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手繪多邊形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手繪多邊形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手繪多邊形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手繪多邊形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手繪多邊形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手繪多邊形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手繪多邊形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手繪多邊形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手繪多邊形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手繪多邊形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手繪多邊形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手繪多邊形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手繪多邊形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手繪多邊形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手繪多邊形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9" name="群組中 5"/>
          <p:cNvGrpSpPr>
            <a:grpSpLocks noChangeAspect="1"/>
          </p:cNvGrpSpPr>
          <p:nvPr userDrawn="1"/>
        </p:nvGrpSpPr>
        <p:grpSpPr bwMode="auto">
          <a:xfrm>
            <a:off x="9167354" y="4138360"/>
            <a:ext cx="3023057" cy="2719639"/>
            <a:chOff x="2887" y="1286"/>
            <a:chExt cx="1903" cy="1712"/>
          </a:xfrm>
        </p:grpSpPr>
        <p:sp>
          <p:nvSpPr>
            <p:cNvPr id="150" name="手繪多邊形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手繪多邊形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手繪多邊形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手繪多邊形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手繪多邊形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手繪多邊形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手繪多邊形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手繪多邊形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手繪多邊形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手繪多邊形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手繪多邊形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手繪多邊形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手繪多邊形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手繪多邊形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手繪多邊形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手繪多邊形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手繪多邊形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手繪多邊形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手繪多邊形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手繪多邊形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手繪多邊形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手繪多邊形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手繪多邊形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手繪多邊形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4" name="群組中 64"/>
          <p:cNvGrpSpPr>
            <a:grpSpLocks noChangeAspect="1"/>
          </p:cNvGrpSpPr>
          <p:nvPr userDrawn="1"/>
        </p:nvGrpSpPr>
        <p:grpSpPr bwMode="auto">
          <a:xfrm rot="12827499" flipH="1">
            <a:off x="11360417" y="2338535"/>
            <a:ext cx="483752" cy="536662"/>
            <a:chOff x="2052" y="995"/>
            <a:chExt cx="768" cy="852"/>
          </a:xfrm>
        </p:grpSpPr>
        <p:sp>
          <p:nvSpPr>
            <p:cNvPr id="175" name="手繪多邊形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手繪多邊形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7" name="手繪多邊形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8" name="手繪多邊形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手繪多邊形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手繪多邊形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手繪多邊形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手繪多邊形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1912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zh-TW" altLang="en-US" smtClean="0"/>
              <a:t>2024/8/19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007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93335F-F750-4047-BC21-F41ED565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ECD25FF-2D27-44B3-A7B2-E46F6606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6B4C101-0651-4988-B8FF-BE0414281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12345AF-7C3D-422B-8E68-0F18BC7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9725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zh-TW" altLang="en-US" smtClean="0"/>
              <a:t>2024/8/19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603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zh-TW" altLang="en-US" smtClean="0"/>
              <a:t>2024/8/19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786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zh-TW" altLang="en-US" smtClean="0"/>
              <a:t>2024/8/19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78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t>‹#›</a:t>
            </a:fld>
            <a:endParaRPr lang="en-US" altLang="zh-TW"/>
          </a:p>
        </p:txBody>
      </p:sp>
      <p:sp>
        <p:nvSpPr>
          <p:cNvPr id="6" name="手繪多邊形 92"/>
          <p:cNvSpPr>
            <a:spLocks/>
          </p:cNvSpPr>
          <p:nvPr userDrawn="1"/>
        </p:nvSpPr>
        <p:spPr bwMode="auto">
          <a:xfrm>
            <a:off x="8643511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7" name="手繪多邊形 50"/>
          <p:cNvSpPr>
            <a:spLocks/>
          </p:cNvSpPr>
          <p:nvPr userDrawn="1"/>
        </p:nvSpPr>
        <p:spPr bwMode="auto">
          <a:xfrm>
            <a:off x="6780212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" name="手繪多邊形 51"/>
          <p:cNvSpPr>
            <a:spLocks/>
          </p:cNvSpPr>
          <p:nvPr userDrawn="1"/>
        </p:nvSpPr>
        <p:spPr bwMode="auto">
          <a:xfrm>
            <a:off x="-125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9" name="群組中 69"/>
          <p:cNvGrpSpPr>
            <a:grpSpLocks noChangeAspect="1"/>
          </p:cNvGrpSpPr>
          <p:nvPr userDrawn="1"/>
        </p:nvGrpSpPr>
        <p:grpSpPr bwMode="auto">
          <a:xfrm flipH="1">
            <a:off x="9732236" y="958654"/>
            <a:ext cx="1400819" cy="4001744"/>
            <a:chOff x="3220" y="236"/>
            <a:chExt cx="1347" cy="3848"/>
          </a:xfrm>
        </p:grpSpPr>
        <p:sp>
          <p:nvSpPr>
            <p:cNvPr id="10" name="手繪多邊形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手繪多邊形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手繪多邊形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手繪多邊形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手繪多邊形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手繪多邊形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手繪多邊形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手繪多邊形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手繪多邊形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手繪多邊形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手繪多邊形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" name="手繪多邊形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" name="手繪多邊形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手繪多邊形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手繪多邊形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手繪多邊形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手繪多邊形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手繪多邊形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手繪多邊形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手繪多邊形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手繪多邊形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手繪多邊形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手繪多邊形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手繪多邊形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" name="手繪多邊形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" name="手繪多邊形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8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9" name="手繪多邊形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0" name="手繪多邊形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手繪多邊形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手繪多邊形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2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3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5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6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手繪多邊形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手繪多邊形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手繪多邊形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手繪多邊形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手繪多邊形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手繪多邊形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8" name="手繪多邊形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9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0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1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2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3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4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5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93" name="群組中 69"/>
          <p:cNvGrpSpPr>
            <a:grpSpLocks noChangeAspect="1"/>
          </p:cNvGrpSpPr>
          <p:nvPr userDrawn="1"/>
        </p:nvGrpSpPr>
        <p:grpSpPr bwMode="auto">
          <a:xfrm>
            <a:off x="10895012" y="1248597"/>
            <a:ext cx="1254796" cy="3346122"/>
            <a:chOff x="3124" y="236"/>
            <a:chExt cx="1443" cy="3848"/>
          </a:xfrm>
        </p:grpSpPr>
        <p:sp>
          <p:nvSpPr>
            <p:cNvPr id="94" name="手繪多邊形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手繪多邊形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手繪多邊形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7" name="手繪多邊形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8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手繪多邊形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手繪多邊形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手繪多邊形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手繪多邊形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手繪多邊形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手繪多邊形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手繪多邊形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手繪多邊形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手繪多邊形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手繪多邊形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手繪多邊形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手繪多邊形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1" name="手繪多邊形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2" name="手繪多邊形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3" name="手繪多邊形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手繪多邊形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手繪多邊形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手繪多邊形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手繪多邊形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手繪多邊形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手繪多邊形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手繪多邊形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手繪多邊形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手繪多邊形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5" name="手繪多邊形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6" name="手繪多邊形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7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8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9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0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1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2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3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4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5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6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7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8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9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0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1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2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3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4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5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6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7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8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9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0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1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2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3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4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5" name="手繪多邊形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6" name="手繪多邊形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7" name="手繪多邊形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8" name="手繪多邊形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9" name="手繪多邊形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0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1" name="手繪多邊形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2" name="手繪多邊形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3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4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5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6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7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8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9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0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1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2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3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4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5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6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77" name="群組中 69"/>
          <p:cNvGrpSpPr>
            <a:grpSpLocks noChangeAspect="1"/>
          </p:cNvGrpSpPr>
          <p:nvPr userDrawn="1"/>
        </p:nvGrpSpPr>
        <p:grpSpPr bwMode="auto">
          <a:xfrm>
            <a:off x="9087454" y="2736976"/>
            <a:ext cx="906206" cy="2416549"/>
            <a:chOff x="3124" y="236"/>
            <a:chExt cx="1443" cy="3848"/>
          </a:xfrm>
        </p:grpSpPr>
        <p:sp>
          <p:nvSpPr>
            <p:cNvPr id="178" name="手繪多邊形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9" name="手繪多邊形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0" name="手繪多邊形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1" name="手繪多邊形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2" name="手繪多邊形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3" name="手繪多邊形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4" name="手繪多邊形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5" name="手繪多邊形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6" name="手繪多邊形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7" name="手繪多邊形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8" name="手繪多邊形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9" name="手繪多邊形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0" name="手繪多邊形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1" name="手繪多邊形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2" name="手繪多邊形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3" name="手繪多邊形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4" name="手繪多邊形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5" name="手繪多邊形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6" name="手繪多邊形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7" name="手繪多邊形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8" name="手繪多邊形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9" name="手繪多邊形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0" name="手繪多邊形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1" name="手繪多邊形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2" name="手繪多邊形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3" name="手繪多邊形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4" name="手繪多邊形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5" name="手繪多邊形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6" name="手繪多邊形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7" name="手繪多邊形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8" name="手繪多邊形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9" name="手繪多邊形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0" name="手繪多邊形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1" name="手繪多邊形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2" name="手繪多邊形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3" name="手繪多邊形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4" name="手繪多邊形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5" name="手繪多邊形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6" name="手繪多邊形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7" name="手繪多邊形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8" name="手繪多邊形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9" name="手繪多邊形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0" name="手繪多邊形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1" name="手繪多邊形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2" name="手繪多邊形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3" name="手繪多邊形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4" name="手繪多邊形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5" name="手繪多邊形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6" name="手繪多邊形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7" name="手繪多邊形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8" name="手繪多邊形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29" name="手繪多邊形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0" name="手繪多邊形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1" name="手繪多邊形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2" name="手繪多邊形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3" name="手繪多邊形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4" name="手繪多邊形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5" name="手繪多邊形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6" name="手繪多邊形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7" name="手繪多邊形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8" name="手繪多邊形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39" name="手繪多邊形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0" name="手繪多邊形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1" name="手繪多邊形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2" name="手繪多邊形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3" name="手繪多邊形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4" name="手繪多邊形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5" name="手繪多邊形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6" name="手繪多邊形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7" name="手繪多邊形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8" name="手繪多邊形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9" name="手繪多邊形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0" name="手繪多邊形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1" name="手繪多邊形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2" name="手繪多邊形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3" name="手繪多邊形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4" name="手繪多邊形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5" name="手繪多邊形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6" name="手繪多邊形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手繪多邊形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手繪多邊形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手繪多邊形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60" name="群組中 50"/>
          <p:cNvGrpSpPr>
            <a:grpSpLocks noChangeAspect="1"/>
          </p:cNvGrpSpPr>
          <p:nvPr userDrawn="1"/>
        </p:nvGrpSpPr>
        <p:grpSpPr bwMode="auto">
          <a:xfrm>
            <a:off x="10514012" y="2438400"/>
            <a:ext cx="1485016" cy="2195929"/>
            <a:chOff x="3369" y="1563"/>
            <a:chExt cx="940" cy="1390"/>
          </a:xfrm>
        </p:grpSpPr>
        <p:sp>
          <p:nvSpPr>
            <p:cNvPr id="261" name="手繪多邊形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手繪多邊形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手繪多邊形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手繪多邊形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手繪多邊形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手繪多邊形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手繪多邊形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手繪多邊形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手繪多邊形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手繪多邊形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手繪多邊形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手繪多邊形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手繪多邊形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4" name="手繪多邊形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手繪多邊形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手繪多邊形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手繪多邊形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278" name="手繪多邊形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手繪多邊形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手繪多邊形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手繪多邊形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手繪多邊形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手繪多邊形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手繪多邊形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手繪多邊形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手繪多邊形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手繪多邊形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手繪多邊形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10" name="手繪多邊形 52"/>
          <p:cNvSpPr>
            <a:spLocks/>
          </p:cNvSpPr>
          <p:nvPr userDrawn="1"/>
        </p:nvSpPr>
        <p:spPr bwMode="auto">
          <a:xfrm>
            <a:off x="0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311" name="群組中 29"/>
          <p:cNvGrpSpPr>
            <a:grpSpLocks noChangeAspect="1"/>
          </p:cNvGrpSpPr>
          <p:nvPr userDrawn="1"/>
        </p:nvGrpSpPr>
        <p:grpSpPr bwMode="auto">
          <a:xfrm flipH="1">
            <a:off x="9191537" y="4800600"/>
            <a:ext cx="2998875" cy="2083312"/>
            <a:chOff x="2481" y="1188"/>
            <a:chExt cx="2735" cy="1900"/>
          </a:xfrm>
        </p:grpSpPr>
        <p:sp>
          <p:nvSpPr>
            <p:cNvPr id="312" name="手繪多邊形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手繪多邊形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手繪多邊形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手繪多邊形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手繪多邊形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手繪多邊形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手繪多邊形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手繪多邊形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手繪多邊形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手繪多邊形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手繪多邊形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手繪多邊形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手繪多邊形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手繪多邊形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手繪多邊形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手繪多邊形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手繪多邊形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手繪多邊形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手繪多邊形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手繪多邊形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手繪多邊形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手繪多邊形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手繪多邊形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手繪多邊形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手繪多邊形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手繪多邊形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手繪多邊形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手繪多邊形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手繪多邊形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手繪多邊形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手繪多邊形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手繪多邊形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手繪多邊形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手繪多邊形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手繪多邊形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手繪多邊形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348" name="群組中 347"/>
          <p:cNvGrpSpPr/>
          <p:nvPr userDrawn="1"/>
        </p:nvGrpSpPr>
        <p:grpSpPr>
          <a:xfrm>
            <a:off x="-1588" y="3799401"/>
            <a:ext cx="4386410" cy="3084511"/>
            <a:chOff x="-1588" y="4419600"/>
            <a:chExt cx="3504440" cy="2464312"/>
          </a:xfrm>
        </p:grpSpPr>
        <p:grpSp>
          <p:nvGrpSpPr>
            <p:cNvPr id="349" name="群組中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手繪多邊形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6" name="手繪多邊形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7" name="手繪多邊形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8" name="手繪多邊形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9" name="手繪多邊形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0" name="手繪多邊形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1" name="手繪多邊形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2" name="手繪多邊形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3" name="手繪多邊形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4" name="手繪多邊形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5" name="手繪多邊形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6" name="手繪多邊形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7" name="手繪多邊形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8" name="手繪多邊形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89" name="手繪多邊形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0" name="手繪多邊形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1" name="手繪多邊形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2" name="手繪多邊形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3" name="手繪多邊形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4" name="手繪多邊形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5" name="手繪多邊形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6" name="手繪多邊形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7" name="手繪多邊形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8" name="手繪多邊形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99" name="手繪多邊形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0" name="手繪多邊形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1" name="手繪多邊形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2" name="手繪多邊形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3" name="手繪多邊形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4" name="手繪多邊形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5" name="手繪多邊形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6" name="手繪多邊形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7" name="手繪多邊形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8" name="手繪多邊形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09" name="手繪多邊形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0" name="手繪多邊形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1" name="手繪多邊形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2" name="手繪多邊形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3" name="手繪多邊形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4" name="手繪多邊形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5" name="手繪多邊形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6" name="手繪多邊形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7" name="手繪多邊形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8" name="手繪多邊形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19" name="手繪多邊形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0" name="手繪多邊形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421" name="手繪多邊形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0" name="群組中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手繪多邊形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7" name="手繪多邊形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8" name="手繪多邊形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9" name="手繪多邊形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0" name="手繪多邊形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1" name="手繪多邊形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2" name="手繪多邊形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3" name="手繪多邊形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74" name="手繪多邊形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1" name="群組中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手繪多邊形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0" name="手繪多邊形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1" name="手繪多邊形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2" name="手繪多邊形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3" name="手繪多邊形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4" name="手繪多邊形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65" name="手繪多邊形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grpSp>
          <p:nvGrpSpPr>
            <p:cNvPr id="352" name="群組中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手繪多邊形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4" name="手繪多邊形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5" name="手繪多邊形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6" name="手繪多邊形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7" name="手繪多邊形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358" name="手繪多邊形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</p:grpSp>
      <p:grpSp>
        <p:nvGrpSpPr>
          <p:cNvPr id="422" name="群組中 52"/>
          <p:cNvGrpSpPr>
            <a:grpSpLocks noChangeAspect="1"/>
          </p:cNvGrpSpPr>
          <p:nvPr userDrawn="1"/>
        </p:nvGrpSpPr>
        <p:grpSpPr bwMode="auto">
          <a:xfrm rot="19948164">
            <a:off x="369246" y="506291"/>
            <a:ext cx="892898" cy="1021771"/>
            <a:chOff x="4634" y="754"/>
            <a:chExt cx="1164" cy="1332"/>
          </a:xfrm>
        </p:grpSpPr>
        <p:sp>
          <p:nvSpPr>
            <p:cNvPr id="423" name="手繪多邊形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4" name="手繪多邊形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5" name="手繪多邊形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6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7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8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9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0" name="手繪多邊形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31" name="群組中 52"/>
          <p:cNvGrpSpPr>
            <a:grpSpLocks noChangeAspect="1"/>
          </p:cNvGrpSpPr>
          <p:nvPr userDrawn="1"/>
        </p:nvGrpSpPr>
        <p:grpSpPr bwMode="auto">
          <a:xfrm rot="5825446">
            <a:off x="11635759" y="394369"/>
            <a:ext cx="408172" cy="467084"/>
            <a:chOff x="4634" y="754"/>
            <a:chExt cx="1164" cy="1332"/>
          </a:xfrm>
        </p:grpSpPr>
        <p:sp>
          <p:nvSpPr>
            <p:cNvPr id="432" name="手繪多邊形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3" name="手繪多邊形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4" name="手繪多邊形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5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6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7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8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9" name="手繪多邊形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440" name="群組中 66"/>
          <p:cNvGrpSpPr>
            <a:grpSpLocks noChangeAspect="1"/>
          </p:cNvGrpSpPr>
          <p:nvPr userDrawn="1"/>
        </p:nvGrpSpPr>
        <p:grpSpPr bwMode="auto">
          <a:xfrm>
            <a:off x="23436" y="3048994"/>
            <a:ext cx="388175" cy="364678"/>
            <a:chOff x="3636" y="1964"/>
            <a:chExt cx="413" cy="388"/>
          </a:xfrm>
        </p:grpSpPr>
        <p:sp>
          <p:nvSpPr>
            <p:cNvPr id="441" name="手繪多邊形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2" name="手繪多邊形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3" name="手繪多邊形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4" name="手繪多邊形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5" name="手繪多邊形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6" name="手繪多邊形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7" name="手繪多邊形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8" name="手繪多邊形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2964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zh-TW" altLang="en-US" smtClean="0"/>
              <a:t>2024/8/19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157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zh-TW" altLang="en-US" smtClean="0"/>
              <a:t>2024/8/19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266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zh-TW" altLang="en-US" smtClean="0"/>
              <a:t>2024/8/19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917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70759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67815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83DDF-CA54-461A-A486-592D2374C532}" type="datetimeFigureOut">
              <a:rPr lang="en-US" smtClean="0"/>
              <a:pPr/>
              <a:t>8/19/2024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D9AD5-F248-4919-864A-CFD76CC027D6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  <p:sp>
        <p:nvSpPr>
          <p:cNvPr id="7" name="手繪多邊形 50"/>
          <p:cNvSpPr>
            <a:spLocks/>
          </p:cNvSpPr>
          <p:nvPr userDrawn="1"/>
        </p:nvSpPr>
        <p:spPr bwMode="auto">
          <a:xfrm>
            <a:off x="8761412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手繪多邊形 51"/>
          <p:cNvSpPr>
            <a:spLocks/>
          </p:cNvSpPr>
          <p:nvPr userDrawn="1"/>
        </p:nvSpPr>
        <p:spPr bwMode="auto">
          <a:xfrm>
            <a:off x="0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手繪多邊形 51"/>
          <p:cNvSpPr>
            <a:spLocks/>
          </p:cNvSpPr>
          <p:nvPr userDrawn="1"/>
        </p:nvSpPr>
        <p:spPr bwMode="auto">
          <a:xfrm>
            <a:off x="-13749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中 66"/>
          <p:cNvGrpSpPr>
            <a:grpSpLocks noChangeAspect="1"/>
          </p:cNvGrpSpPr>
          <p:nvPr userDrawn="1"/>
        </p:nvGrpSpPr>
        <p:grpSpPr bwMode="auto">
          <a:xfrm>
            <a:off x="11647687" y="947576"/>
            <a:ext cx="426645" cy="400819"/>
            <a:chOff x="3636" y="1964"/>
            <a:chExt cx="413" cy="388"/>
          </a:xfrm>
        </p:grpSpPr>
        <p:sp>
          <p:nvSpPr>
            <p:cNvPr id="11" name="手繪多邊形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手繪多邊形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手繪多邊形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手繪多邊形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手繪多邊形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手繪多邊形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手繪多邊形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手繪多邊形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9" name="群組中 18"/>
          <p:cNvGrpSpPr/>
          <p:nvPr userDrawn="1"/>
        </p:nvGrpSpPr>
        <p:grpSpPr>
          <a:xfrm>
            <a:off x="11308927" y="6212029"/>
            <a:ext cx="875471" cy="645972"/>
            <a:chOff x="7344986" y="5566058"/>
            <a:chExt cx="1750940" cy="1291943"/>
          </a:xfrm>
        </p:grpSpPr>
        <p:sp>
          <p:nvSpPr>
            <p:cNvPr id="20" name="手繪多邊形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手繪多邊形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2" name="手繪多邊形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手繪多邊形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手繪多邊形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手繪多邊形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6" name="群組中 5"/>
          <p:cNvGrpSpPr>
            <a:grpSpLocks noChangeAspect="1"/>
          </p:cNvGrpSpPr>
          <p:nvPr userDrawn="1"/>
        </p:nvGrpSpPr>
        <p:grpSpPr bwMode="auto">
          <a:xfrm>
            <a:off x="2441" y="2873890"/>
            <a:ext cx="597228" cy="789302"/>
            <a:chOff x="2121" y="1060"/>
            <a:chExt cx="597" cy="789"/>
          </a:xfrm>
        </p:grpSpPr>
        <p:sp>
          <p:nvSpPr>
            <p:cNvPr id="27" name="手繪多邊形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手繪多邊形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手繪多邊形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手繪多邊形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手繪多邊形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手繪多邊形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手繪多邊形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4" name="群組中 16"/>
          <p:cNvGrpSpPr>
            <a:grpSpLocks noChangeAspect="1"/>
          </p:cNvGrpSpPr>
          <p:nvPr userDrawn="1"/>
        </p:nvGrpSpPr>
        <p:grpSpPr bwMode="auto">
          <a:xfrm>
            <a:off x="139505" y="-13010"/>
            <a:ext cx="1382907" cy="804244"/>
            <a:chOff x="1922" y="1129"/>
            <a:chExt cx="987" cy="574"/>
          </a:xfrm>
        </p:grpSpPr>
        <p:sp>
          <p:nvSpPr>
            <p:cNvPr id="35" name="手繪多邊形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6" name="手繪多邊形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7" name="手繪多邊形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8" name="手繪多邊形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9" name="手繪多邊形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0" name="手繪多邊形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1" name="手繪多邊形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手繪多邊形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3" name="群組中 28"/>
          <p:cNvGrpSpPr>
            <a:grpSpLocks noChangeAspect="1"/>
          </p:cNvGrpSpPr>
          <p:nvPr userDrawn="1"/>
        </p:nvGrpSpPr>
        <p:grpSpPr bwMode="auto">
          <a:xfrm>
            <a:off x="0" y="5007562"/>
            <a:ext cx="687853" cy="1147722"/>
            <a:chOff x="1901" y="2020"/>
            <a:chExt cx="1059" cy="1767"/>
          </a:xfrm>
        </p:grpSpPr>
        <p:sp>
          <p:nvSpPr>
            <p:cNvPr id="44" name="手繪多邊形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手繪多邊形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6" name="手繪多邊形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手繪多邊形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8" name="手繪多邊形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手繪多邊形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0" name="手繪多邊形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1" name="手繪多邊形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2" name="群組中 52"/>
          <p:cNvGrpSpPr>
            <a:grpSpLocks noChangeAspect="1"/>
          </p:cNvGrpSpPr>
          <p:nvPr userDrawn="1"/>
        </p:nvGrpSpPr>
        <p:grpSpPr bwMode="auto">
          <a:xfrm rot="19948164">
            <a:off x="11143247" y="105148"/>
            <a:ext cx="675071" cy="772505"/>
            <a:chOff x="4634" y="754"/>
            <a:chExt cx="1164" cy="1332"/>
          </a:xfrm>
        </p:grpSpPr>
        <p:sp>
          <p:nvSpPr>
            <p:cNvPr id="53" name="手繪多邊形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手繪多邊形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5" name="手繪多邊形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手繪多邊形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手繪多邊形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手繪多邊形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手繪多邊形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手繪多邊形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61" name="群組中 64"/>
          <p:cNvGrpSpPr>
            <a:grpSpLocks noChangeAspect="1"/>
          </p:cNvGrpSpPr>
          <p:nvPr userDrawn="1"/>
        </p:nvGrpSpPr>
        <p:grpSpPr bwMode="auto">
          <a:xfrm flipH="1">
            <a:off x="10782665" y="2958792"/>
            <a:ext cx="1028242" cy="1140705"/>
            <a:chOff x="2052" y="995"/>
            <a:chExt cx="768" cy="852"/>
          </a:xfrm>
        </p:grpSpPr>
        <p:sp>
          <p:nvSpPr>
            <p:cNvPr id="62" name="手繪多邊形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手繪多邊形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手繪多邊形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5" name="手繪多邊形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手繪多邊形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7" name="手繪多邊形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8" name="手繪多邊形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手繪多邊形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156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071813" y="2479675"/>
            <a:ext cx="6481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440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991946" y="3158902"/>
            <a:ext cx="64103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b="1" dirty="0">
                <a:solidFill>
                  <a:srgbClr val="33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桃園市桃園區建德國民小學</a:t>
            </a:r>
          </a:p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b="1" dirty="0">
                <a:solidFill>
                  <a:srgbClr val="33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報告人：總務主任呂月紅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071813" y="1095367"/>
            <a:ext cx="6892674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5400" b="1" dirty="0">
                <a:solidFill>
                  <a:srgbClr val="336600"/>
                </a:solidFill>
                <a:latin typeface="Trebuchet MS" panose="020B0603020202020204" pitchFamily="34" charset="0"/>
                <a:ea typeface="標楷體" panose="03000509000000000000" pitchFamily="65" charset="-120"/>
              </a:rPr>
              <a:t>新生家長座談會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5400" b="1" dirty="0">
                <a:solidFill>
                  <a:srgbClr val="336600"/>
                </a:solidFill>
                <a:latin typeface="Trebuchet MS" panose="020B0603020202020204" pitchFamily="34" charset="0"/>
                <a:ea typeface="標楷體" panose="03000509000000000000" pitchFamily="65" charset="-120"/>
              </a:rPr>
              <a:t>總務處報告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9304881" y="6115129"/>
            <a:ext cx="30622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800" b="1" i="1" dirty="0">
                <a:solidFill>
                  <a:srgbClr val="336600"/>
                </a:solidFill>
                <a:latin typeface="Trebuchet MS" panose="020B0603020202020204" pitchFamily="34" charset="0"/>
                <a:ea typeface="標楷體" panose="03000509000000000000" pitchFamily="65" charset="-120"/>
              </a:rPr>
              <a:t>113.08.24</a:t>
            </a:r>
          </a:p>
        </p:txBody>
      </p:sp>
      <p:pic>
        <p:nvPicPr>
          <p:cNvPr id="7" name="Picture 68">
            <a:extLst>
              <a:ext uri="{FF2B5EF4-FFF2-40B4-BE49-F238E27FC236}">
                <a16:creationId xmlns:a16="http://schemas.microsoft.com/office/drawing/2014/main" id="{DA8011E3-93C5-4A30-A61D-90C4C545E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8279" y="4234"/>
            <a:ext cx="1768830" cy="122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62113980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9"/>
          <p:cNvSpPr txBox="1">
            <a:spLocks noChangeArrowheads="1"/>
          </p:cNvSpPr>
          <p:nvPr/>
        </p:nvSpPr>
        <p:spPr bwMode="auto">
          <a:xfrm>
            <a:off x="3813177" y="1644650"/>
            <a:ext cx="4494214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sz="4400" b="1" dirty="0">
                <a:solidFill>
                  <a:srgbClr val="FF9933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一</a:t>
            </a:r>
            <a:r>
              <a:rPr lang="en-US" altLang="zh-TW" sz="4400" b="1" dirty="0">
                <a:solidFill>
                  <a:srgbClr val="FF9933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.</a:t>
            </a:r>
            <a:r>
              <a:rPr lang="zh-TW" altLang="en-US" sz="4400" b="1" dirty="0">
                <a:solidFill>
                  <a:srgbClr val="FF9933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校園門禁管理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sz="4400" b="1" dirty="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二</a:t>
            </a:r>
            <a:r>
              <a:rPr lang="en-US" altLang="zh-TW" sz="4400" b="1" dirty="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.</a:t>
            </a:r>
            <a:r>
              <a:rPr lang="zh-TW" altLang="en-US" sz="4400" b="1" dirty="0">
                <a:solidFill>
                  <a:srgbClr val="80000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學生服裝服務</a:t>
            </a:r>
            <a:endParaRPr lang="en-US" altLang="zh-TW" sz="4400" b="1" dirty="0">
              <a:solidFill>
                <a:srgbClr val="800000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zh-TW" altLang="en-US" sz="4400" b="1" dirty="0">
                <a:solidFill>
                  <a:srgbClr val="003399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三</a:t>
            </a:r>
            <a:r>
              <a:rPr lang="en-US" altLang="zh-TW" sz="4400" b="1" dirty="0">
                <a:solidFill>
                  <a:srgbClr val="003399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.</a:t>
            </a:r>
            <a:r>
              <a:rPr lang="zh-TW" altLang="en-US" sz="4400" b="1" dirty="0">
                <a:solidFill>
                  <a:srgbClr val="00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代收費用管理</a:t>
            </a:r>
            <a:endParaRPr lang="en-US" altLang="zh-TW" sz="4400" b="1" dirty="0">
              <a:solidFill>
                <a:srgbClr val="0033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50000"/>
              </a:spcBef>
              <a:buClrTx/>
              <a:buSzTx/>
              <a:buNone/>
            </a:pPr>
            <a:r>
              <a:rPr lang="zh-TW" altLang="en-US" sz="4400" b="1" dirty="0">
                <a:solidFill>
                  <a:srgbClr val="92D05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四</a:t>
            </a:r>
            <a:r>
              <a:rPr lang="en-US" altLang="zh-TW" sz="4400" b="1" dirty="0">
                <a:solidFill>
                  <a:srgbClr val="92D05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.</a:t>
            </a:r>
            <a:r>
              <a:rPr lang="zh-TW" altLang="en-US" sz="4400" b="1" dirty="0">
                <a:solidFill>
                  <a:srgbClr val="92D05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午餐及飲用水</a:t>
            </a:r>
            <a:endParaRPr lang="en-US" altLang="zh-TW" sz="4400" b="1" dirty="0">
              <a:solidFill>
                <a:srgbClr val="92D050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43326" y="566658"/>
            <a:ext cx="4494213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總務處報告事項</a:t>
            </a:r>
          </a:p>
        </p:txBody>
      </p:sp>
    </p:spTree>
    <p:extLst>
      <p:ext uri="{BB962C8B-B14F-4D97-AF65-F5344CB8AC3E}">
        <p14:creationId xmlns:p14="http://schemas.microsoft.com/office/powerpoint/2010/main" val="369450014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 idx="4294967295"/>
          </p:nvPr>
        </p:nvSpPr>
        <p:spPr>
          <a:xfrm>
            <a:off x="2845294" y="492124"/>
            <a:ext cx="6289675" cy="100171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rgbClr val="FF99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4800" b="1" dirty="0">
                <a:solidFill>
                  <a:srgbClr val="FF99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800" b="1" dirty="0">
                <a:solidFill>
                  <a:srgbClr val="FF9933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校園門禁管理</a:t>
            </a:r>
            <a:endParaRPr lang="zh-TW" altLang="en-US" sz="4800" b="1" dirty="0">
              <a:solidFill>
                <a:srgbClr val="FF993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219" name="內容版面配置區 2"/>
          <p:cNvSpPr>
            <a:spLocks noGrp="1"/>
          </p:cNvSpPr>
          <p:nvPr>
            <p:ph idx="4294967295"/>
          </p:nvPr>
        </p:nvSpPr>
        <p:spPr>
          <a:xfrm>
            <a:off x="1890504" y="1493837"/>
            <a:ext cx="8974932" cy="4521481"/>
          </a:xfrm>
        </p:spPr>
        <p:txBody>
          <a:bodyPr>
            <a:normAutofit/>
          </a:bodyPr>
          <a:lstStyle/>
          <a:p>
            <a:pPr marL="895350" lvl="1" indent="-438150">
              <a:buNone/>
            </a:pP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基於安全考量，進出校園務必換證，並著訪客背心；如因特殊狀況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疫情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不開放進入校園，務請配合。</a:t>
            </a:r>
          </a:p>
          <a:p>
            <a:pPr marL="895350" lvl="1" indent="-438150">
              <a:buNone/>
            </a:pPr>
            <a:r>
              <a:rPr lang="en-US" altLang="zh-TW" sz="3200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上課時間勿進入教學區，以免影響學生學習的專注力。</a:t>
            </a:r>
          </a:p>
          <a:p>
            <a:pPr marL="895350" lvl="1" indent="-438150">
              <a:buNone/>
            </a:pPr>
            <a:r>
              <a:rPr lang="en-US" altLang="zh-TW" sz="32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2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餐盒及文具用品如需遞送，請書寫完整的班級、姓名放置於警衛室，下課時間請學生到警衛室領取。</a:t>
            </a:r>
            <a:endParaRPr lang="en-US" altLang="zh-TW" sz="32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95350" lvl="1" indent="-438150">
              <a:buNone/>
            </a:pPr>
            <a:r>
              <a:rPr lang="en-US" altLang="zh-TW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學生事病假須離校時，務必完成請假手續。</a:t>
            </a:r>
          </a:p>
        </p:txBody>
      </p:sp>
      <p:sp>
        <p:nvSpPr>
          <p:cNvPr id="9221" name="頁尾版面配置區 4"/>
          <p:cNvSpPr txBox="1">
            <a:spLocks noGrp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222" name="投影片編號版面配置區 5"/>
          <p:cNvSpPr txBox="1">
            <a:spLocks noGrp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38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日期版面配置區 3"/>
          <p:cNvSpPr txBox="1">
            <a:spLocks noGrp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221" name="頁尾版面配置區 4"/>
          <p:cNvSpPr txBox="1">
            <a:spLocks noGrp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222" name="投影片編號版面配置區 5"/>
          <p:cNvSpPr txBox="1">
            <a:spLocks noGrp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3636924" y="152400"/>
            <a:ext cx="5392776" cy="8649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itchFamily="34" charset="0"/>
              <a:buNone/>
              <a:defRPr lang="zh-TW" sz="3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zh-TW" altLang="en-US" sz="4800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4800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800" b="1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學生服裝服務</a:t>
            </a:r>
          </a:p>
        </p:txBody>
      </p:sp>
      <p:sp>
        <p:nvSpPr>
          <p:cNvPr id="8" name="內容版面配置區 2"/>
          <p:cNvSpPr txBox="1">
            <a:spLocks/>
          </p:cNvSpPr>
          <p:nvPr/>
        </p:nvSpPr>
        <p:spPr>
          <a:xfrm>
            <a:off x="1144858" y="956566"/>
            <a:ext cx="9902283" cy="4944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68400" lvl="1" indent="-711200">
              <a:buFont typeface="Arial" pitchFamily="34" charset="0"/>
              <a:buNone/>
            </a:pPr>
            <a:r>
              <a:rPr lang="zh-TW" altLang="en-US" sz="3600" b="1" dirty="0">
                <a:solidFill>
                  <a:srgbClr val="00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服務時間</a:t>
            </a:r>
          </a:p>
          <a:p>
            <a:pPr marL="1168400" lvl="1" indent="-711200">
              <a:buFont typeface="Arial" pitchFamily="34" charset="0"/>
              <a:buNone/>
            </a:pP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新生家長座談會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en-US" altLang="zh-TW" sz="3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en-US" sz="3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日（六）</a:t>
            </a:r>
            <a:endParaRPr lang="en-US" altLang="zh-TW" sz="3600" dirty="0">
              <a:solidFill>
                <a:srgbClr val="8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Font typeface="Arial" pitchFamily="34" charset="0"/>
              <a:buNone/>
            </a:pPr>
            <a:r>
              <a:rPr lang="zh-TW" altLang="en-US" sz="3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上午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分至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 </a:t>
            </a:r>
            <a:endParaRPr lang="en-US" altLang="zh-TW" sz="36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Font typeface="Arial" pitchFamily="34" charset="0"/>
              <a:buNone/>
            </a:pP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600" dirty="0">
                <a:solidFill>
                  <a:srgbClr val="8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每月固定第一週星期二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如遇假期會稍做調整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3600" dirty="0">
              <a:solidFill>
                <a:srgbClr val="8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Font typeface="Arial" pitchFamily="34" charset="0"/>
              <a:buNone/>
            </a:pP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中午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時至下午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請參閱學校公告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1168400" lvl="1" indent="-711200">
              <a:buFont typeface="Arial" pitchFamily="34" charset="0"/>
              <a:buNone/>
            </a:pP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預定日期：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9/3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10/1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11/5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12/3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None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1/7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3/4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4/1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、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5/6</a:t>
            </a:r>
            <a:r>
              <a:rPr lang="zh-TW" altLang="en-US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、 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6/3</a:t>
            </a:r>
          </a:p>
          <a:p>
            <a:pPr marL="1168400" lvl="1" indent="-711200">
              <a:buNone/>
            </a:pP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購置地點：穿堂左側樓梯下方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總務處前</a:t>
            </a:r>
            <a:r>
              <a:rPr lang="en-US" altLang="zh-TW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36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Font typeface="Arial" pitchFamily="34" charset="0"/>
              <a:buNone/>
            </a:pPr>
            <a:endParaRPr lang="zh-TW" altLang="en-US" sz="3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68400" lvl="1" indent="-711200">
              <a:buFont typeface="Arial" pitchFamily="34" charset="0"/>
              <a:buNone/>
            </a:pPr>
            <a:endParaRPr lang="zh-TW" alt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88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日期版面配置區 3"/>
          <p:cNvSpPr txBox="1">
            <a:spLocks noGrp="1"/>
          </p:cNvSpPr>
          <p:nvPr/>
        </p:nvSpPr>
        <p:spPr bwMode="auto">
          <a:xfrm>
            <a:off x="2209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221" name="頁尾版面配置區 4"/>
          <p:cNvSpPr txBox="1">
            <a:spLocks noGrp="1"/>
          </p:cNvSpPr>
          <p:nvPr/>
        </p:nvSpPr>
        <p:spPr bwMode="auto">
          <a:xfrm>
            <a:off x="4648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222" name="投影片編號版面配置區 5"/>
          <p:cNvSpPr txBox="1">
            <a:spLocks noGrp="1"/>
          </p:cNvSpPr>
          <p:nvPr/>
        </p:nvSpPr>
        <p:spPr bwMode="auto">
          <a:xfrm>
            <a:off x="8077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0" lang="en-US" altLang="zh-TW" sz="140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594737" y="745273"/>
            <a:ext cx="4570141" cy="86422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800" b="1" dirty="0">
                <a:solidFill>
                  <a:srgbClr val="00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4800" b="1" dirty="0">
                <a:solidFill>
                  <a:srgbClr val="00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sz="4800" b="1" dirty="0">
                <a:solidFill>
                  <a:srgbClr val="00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代收費用管理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997654" y="1766375"/>
            <a:ext cx="8196691" cy="31520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74320" indent="-2286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defRPr lang="zh-TW"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Arial" pitchFamily="34" charset="0"/>
              <a:buChar char="•"/>
              <a:defRPr lang="zh-TW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TW" altLang="en-US" sz="400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學校註冊費委由聯邦銀行及便利超商代收或</a:t>
            </a:r>
            <a:r>
              <a:rPr lang="en-US" altLang="zh-TW" sz="400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ATM</a:t>
            </a:r>
            <a:r>
              <a:rPr lang="zh-TW" altLang="en-US" sz="400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轉帳。</a:t>
            </a:r>
            <a:endParaRPr lang="en-US" altLang="zh-TW" sz="4000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預計</a:t>
            </a:r>
            <a:r>
              <a:rPr lang="en-US" altLang="zh-TW" sz="400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9/12~9/22</a:t>
            </a:r>
            <a:r>
              <a:rPr lang="zh-TW" altLang="en-US" sz="4000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繳費。</a:t>
            </a:r>
          </a:p>
          <a:p>
            <a:pPr>
              <a:defRPr/>
            </a:pP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遇有其它收費時，導師會先聯絡簿通知。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99495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78564" y="306880"/>
            <a:ext cx="4834872" cy="90805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zh-TW" altLang="en-US" sz="4800" b="1" dirty="0">
                <a:solidFill>
                  <a:srgbClr val="92D05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四</a:t>
            </a:r>
            <a:r>
              <a:rPr lang="en-US" altLang="zh-TW" sz="4800" b="1" dirty="0">
                <a:solidFill>
                  <a:srgbClr val="92D05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.</a:t>
            </a:r>
            <a:r>
              <a:rPr lang="zh-TW" altLang="en-US" sz="4800" b="1" dirty="0">
                <a:solidFill>
                  <a:srgbClr val="92D050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午餐及飲用水</a:t>
            </a:r>
            <a:endParaRPr lang="en-US" altLang="zh-TW" sz="4800" b="1" dirty="0">
              <a:solidFill>
                <a:srgbClr val="92D050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1492" y="1354451"/>
            <a:ext cx="9525740" cy="414909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午餐一餐</a:t>
            </a:r>
            <a:r>
              <a:rPr lang="en-US" altLang="zh-TW" sz="4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48</a:t>
            </a:r>
            <a:r>
              <a:rPr lang="zh-TW" altLang="en-US" sz="4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元，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配合本市持續推動公私立國中小學生免費營養午餐政策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「由市府補助，減輕家長負擔」。各班導師於學期初調查代訂意願。</a:t>
            </a:r>
            <a:endParaRPr lang="en-US" altLang="zh-TW" sz="40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4000" dirty="0">
                <a:solidFill>
                  <a:schemeClr val="accent1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各樓層備有飲水機，為養成良好的飲水習慣，鼓勵孩子多喝開水，並為孩子準備環保杯放在教室置物櫃內。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7602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743501C-2011-451D-813C-2E70C0EC4944}"/>
              </a:ext>
            </a:extLst>
          </p:cNvPr>
          <p:cNvSpPr/>
          <p:nvPr/>
        </p:nvSpPr>
        <p:spPr>
          <a:xfrm>
            <a:off x="3503518" y="1810698"/>
            <a:ext cx="59615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服務有心不分你我 </a:t>
            </a:r>
            <a:endParaRPr lang="en-US" altLang="zh-TW" sz="48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提供最佳後勤支援</a:t>
            </a:r>
            <a:endParaRPr lang="en-US" altLang="zh-TW" sz="48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建構建德優質校園</a:t>
            </a:r>
          </a:p>
        </p:txBody>
      </p:sp>
      <p:pic>
        <p:nvPicPr>
          <p:cNvPr id="5" name="Picture 68">
            <a:extLst>
              <a:ext uri="{FF2B5EF4-FFF2-40B4-BE49-F238E27FC236}">
                <a16:creationId xmlns:a16="http://schemas.microsoft.com/office/drawing/2014/main" id="{DA8011E3-93C5-4A30-A61D-90C4C545E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7305" y="290240"/>
            <a:ext cx="2197869" cy="152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3221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c66daf58-3c46-4c48-8560-c485e881f7f9">無論是大人或孩童，都會喜愛這些秋天主題的有趣圖例，其中包括充滿明亮秋色的樹木、葉子，南瓜以及稻草人。這個展示範本為寬螢幕模式 (16x9)，同時具有許多可輕鬆修改的投影片配置。
</APDescription>
    <AssetExpire xmlns="c66daf58-3c46-4c48-8560-c485e881f7f9">2029-01-01T08:00:00+00:00</AssetExpire>
    <CampaignTagsTaxHTField0 xmlns="c66daf58-3c46-4c48-8560-c485e881f7f9">
      <Terms xmlns="http://schemas.microsoft.com/office/infopath/2007/PartnerControls"/>
    </CampaignTagsTaxHTField0>
    <IntlLangReviewDate xmlns="c66daf58-3c46-4c48-8560-c485e881f7f9" xsi:nil="true"/>
    <TPFriendlyName xmlns="c66daf58-3c46-4c48-8560-c485e881f7f9" xsi:nil="true"/>
    <IntlLangReview xmlns="c66daf58-3c46-4c48-8560-c485e881f7f9">false</IntlLangReview>
    <LocLastLocAttemptVersionLookup xmlns="c66daf58-3c46-4c48-8560-c485e881f7f9">835473</LocLastLocAttemptVersionLookup>
    <PolicheckWords xmlns="c66daf58-3c46-4c48-8560-c485e881f7f9" xsi:nil="true"/>
    <SubmitterId xmlns="c66daf58-3c46-4c48-8560-c485e881f7f9" xsi:nil="true"/>
    <AcquiredFrom xmlns="c66daf58-3c46-4c48-8560-c485e881f7f9">Internal MS</AcquiredFrom>
    <EditorialStatus xmlns="c66daf58-3c46-4c48-8560-c485e881f7f9">Complete</EditorialStatus>
    <Markets xmlns="c66daf58-3c46-4c48-8560-c485e881f7f9"/>
    <OriginAsset xmlns="c66daf58-3c46-4c48-8560-c485e881f7f9" xsi:nil="true"/>
    <AssetStart xmlns="c66daf58-3c46-4c48-8560-c485e881f7f9">2012-05-11T02:03:00+00:00</AssetStart>
    <FriendlyTitle xmlns="c66daf58-3c46-4c48-8560-c485e881f7f9" xsi:nil="true"/>
    <MarketSpecific xmlns="c66daf58-3c46-4c48-8560-c485e881f7f9">false</MarketSpecific>
    <TPNamespace xmlns="c66daf58-3c46-4c48-8560-c485e881f7f9" xsi:nil="true"/>
    <PublishStatusLookup xmlns="c66daf58-3c46-4c48-8560-c485e881f7f9">
      <Value>470683</Value>
    </PublishStatusLookup>
    <APAuthor xmlns="c66daf58-3c46-4c48-8560-c485e881f7f9">
      <UserInfo>
        <DisplayName>REDMOND\v-vaddu</DisplayName>
        <AccountId>2567</AccountId>
        <AccountType/>
      </UserInfo>
    </APAuthor>
    <TPCommandLine xmlns="c66daf58-3c46-4c48-8560-c485e881f7f9" xsi:nil="true"/>
    <IntlLangReviewer xmlns="c66daf58-3c46-4c48-8560-c485e881f7f9" xsi:nil="true"/>
    <OpenTemplate xmlns="c66daf58-3c46-4c48-8560-c485e881f7f9">true</OpenTemplate>
    <CSXSubmissionDate xmlns="c66daf58-3c46-4c48-8560-c485e881f7f9" xsi:nil="true"/>
    <TaxCatchAll xmlns="c66daf58-3c46-4c48-8560-c485e881f7f9"/>
    <Manager xmlns="c66daf58-3c46-4c48-8560-c485e881f7f9" xsi:nil="true"/>
    <NumericId xmlns="c66daf58-3c46-4c48-8560-c485e881f7f9" xsi:nil="true"/>
    <ParentAssetId xmlns="c66daf58-3c46-4c48-8560-c485e881f7f9" xsi:nil="true"/>
    <OriginalSourceMarket xmlns="c66daf58-3c46-4c48-8560-c485e881f7f9">english</OriginalSourceMarket>
    <ApprovalStatus xmlns="c66daf58-3c46-4c48-8560-c485e881f7f9">InProgress</ApprovalStatus>
    <TPComponent xmlns="c66daf58-3c46-4c48-8560-c485e881f7f9" xsi:nil="true"/>
    <EditorialTags xmlns="c66daf58-3c46-4c48-8560-c485e881f7f9" xsi:nil="true"/>
    <TPExecutable xmlns="c66daf58-3c46-4c48-8560-c485e881f7f9" xsi:nil="true"/>
    <TPLaunchHelpLink xmlns="c66daf58-3c46-4c48-8560-c485e881f7f9" xsi:nil="true"/>
    <LocComments xmlns="c66daf58-3c46-4c48-8560-c485e881f7f9" xsi:nil="true"/>
    <LocRecommendedHandoff xmlns="c66daf58-3c46-4c48-8560-c485e881f7f9" xsi:nil="true"/>
    <SourceTitle xmlns="c66daf58-3c46-4c48-8560-c485e881f7f9" xsi:nil="true"/>
    <CSXUpdate xmlns="c66daf58-3c46-4c48-8560-c485e881f7f9">false</CSXUpdate>
    <IntlLocPriority xmlns="c66daf58-3c46-4c48-8560-c485e881f7f9" xsi:nil="true"/>
    <UAProjectedTotalWords xmlns="c66daf58-3c46-4c48-8560-c485e881f7f9" xsi:nil="true"/>
    <AssetType xmlns="c66daf58-3c46-4c48-8560-c485e881f7f9">TP</AssetType>
    <MachineTranslated xmlns="c66daf58-3c46-4c48-8560-c485e881f7f9">false</MachineTranslated>
    <OutputCachingOn xmlns="c66daf58-3c46-4c48-8560-c485e881f7f9">false</OutputCachingOn>
    <TemplateStatus xmlns="c66daf58-3c46-4c48-8560-c485e881f7f9">Complete</TemplateStatus>
    <IsSearchable xmlns="c66daf58-3c46-4c48-8560-c485e881f7f9">true</IsSearchable>
    <ContentItem xmlns="c66daf58-3c46-4c48-8560-c485e881f7f9" xsi:nil="true"/>
    <HandoffToMSDN xmlns="c66daf58-3c46-4c48-8560-c485e881f7f9" xsi:nil="true"/>
    <ShowIn xmlns="c66daf58-3c46-4c48-8560-c485e881f7f9">Show everywhere</ShowIn>
    <ThumbnailAssetId xmlns="c66daf58-3c46-4c48-8560-c485e881f7f9" xsi:nil="true"/>
    <UALocComments xmlns="c66daf58-3c46-4c48-8560-c485e881f7f9" xsi:nil="true"/>
    <UALocRecommendation xmlns="c66daf58-3c46-4c48-8560-c485e881f7f9">Localize</UALocRecommendation>
    <LastModifiedDateTime xmlns="c66daf58-3c46-4c48-8560-c485e881f7f9" xsi:nil="true"/>
    <LegacyData xmlns="c66daf58-3c46-4c48-8560-c485e881f7f9" xsi:nil="true"/>
    <LocManualTestRequired xmlns="c66daf58-3c46-4c48-8560-c485e881f7f9">false</LocManualTestRequired>
    <ClipArtFilename xmlns="c66daf58-3c46-4c48-8560-c485e881f7f9" xsi:nil="true"/>
    <TPApplication xmlns="c66daf58-3c46-4c48-8560-c485e881f7f9" xsi:nil="true"/>
    <CSXHash xmlns="c66daf58-3c46-4c48-8560-c485e881f7f9" xsi:nil="true"/>
    <DirectSourceMarket xmlns="c66daf58-3c46-4c48-8560-c485e881f7f9">english</DirectSourceMarket>
    <PrimaryImageGen xmlns="c66daf58-3c46-4c48-8560-c485e881f7f9">true</PrimaryImageGen>
    <PlannedPubDate xmlns="c66daf58-3c46-4c48-8560-c485e881f7f9" xsi:nil="true"/>
    <CSXSubmissionMarket xmlns="c66daf58-3c46-4c48-8560-c485e881f7f9" xsi:nil="true"/>
    <Downloads xmlns="c66daf58-3c46-4c48-8560-c485e881f7f9">0</Downloads>
    <ArtSampleDocs xmlns="c66daf58-3c46-4c48-8560-c485e881f7f9" xsi:nil="true"/>
    <TrustLevel xmlns="c66daf58-3c46-4c48-8560-c485e881f7f9">1 Microsoft Managed Content</TrustLevel>
    <BlockPublish xmlns="c66daf58-3c46-4c48-8560-c485e881f7f9">false</BlockPublish>
    <TPLaunchHelpLinkType xmlns="c66daf58-3c46-4c48-8560-c485e881f7f9">Template</TPLaunchHelpLinkType>
    <LocalizationTagsTaxHTField0 xmlns="c66daf58-3c46-4c48-8560-c485e881f7f9">
      <Terms xmlns="http://schemas.microsoft.com/office/infopath/2007/PartnerControls"/>
    </LocalizationTagsTaxHTField0>
    <BusinessGroup xmlns="c66daf58-3c46-4c48-8560-c485e881f7f9" xsi:nil="true"/>
    <Providers xmlns="c66daf58-3c46-4c48-8560-c485e881f7f9" xsi:nil="true"/>
    <TemplateTemplateType xmlns="c66daf58-3c46-4c48-8560-c485e881f7f9">PowerPoint Presentation Template</TemplateTemplateType>
    <TimesCloned xmlns="c66daf58-3c46-4c48-8560-c485e881f7f9" xsi:nil="true"/>
    <TPAppVersion xmlns="c66daf58-3c46-4c48-8560-c485e881f7f9" xsi:nil="true"/>
    <VoteCount xmlns="c66daf58-3c46-4c48-8560-c485e881f7f9" xsi:nil="true"/>
    <AverageRating xmlns="c66daf58-3c46-4c48-8560-c485e881f7f9" xsi:nil="true"/>
    <FeatureTagsTaxHTField0 xmlns="c66daf58-3c46-4c48-8560-c485e881f7f9">
      <Terms xmlns="http://schemas.microsoft.com/office/infopath/2007/PartnerControls"/>
    </FeatureTagsTaxHTField0>
    <Provider xmlns="c66daf58-3c46-4c48-8560-c485e881f7f9" xsi:nil="true"/>
    <UACurrentWords xmlns="c66daf58-3c46-4c48-8560-c485e881f7f9" xsi:nil="true"/>
    <AssetId xmlns="c66daf58-3c46-4c48-8560-c485e881f7f9">TP102895236</AssetId>
    <TPClientViewer xmlns="c66daf58-3c46-4c48-8560-c485e881f7f9" xsi:nil="true"/>
    <DSATActionTaken xmlns="c66daf58-3c46-4c48-8560-c485e881f7f9" xsi:nil="true"/>
    <APEditor xmlns="c66daf58-3c46-4c48-8560-c485e881f7f9">
      <UserInfo>
        <DisplayName/>
        <AccountId xsi:nil="true"/>
        <AccountType/>
      </UserInfo>
    </APEditor>
    <TPInstallLocation xmlns="c66daf58-3c46-4c48-8560-c485e881f7f9" xsi:nil="true"/>
    <OOCacheId xmlns="c66daf58-3c46-4c48-8560-c485e881f7f9" xsi:nil="true"/>
    <IsDeleted xmlns="c66daf58-3c46-4c48-8560-c485e881f7f9">false</IsDeleted>
    <PublishTargets xmlns="c66daf58-3c46-4c48-8560-c485e881f7f9">OfficeOnlineVNext</PublishTargets>
    <ApprovalLog xmlns="c66daf58-3c46-4c48-8560-c485e881f7f9" xsi:nil="true"/>
    <BugNumber xmlns="c66daf58-3c46-4c48-8560-c485e881f7f9" xsi:nil="true"/>
    <CrawlForDependencies xmlns="c66daf58-3c46-4c48-8560-c485e881f7f9">false</CrawlForDependencies>
    <InternalTagsTaxHTField0 xmlns="c66daf58-3c46-4c48-8560-c485e881f7f9">
      <Terms xmlns="http://schemas.microsoft.com/office/infopath/2007/PartnerControls"/>
    </InternalTagsTaxHTField0>
    <LastHandOff xmlns="c66daf58-3c46-4c48-8560-c485e881f7f9" xsi:nil="true"/>
    <Milestone xmlns="c66daf58-3c46-4c48-8560-c485e881f7f9" xsi:nil="true"/>
    <OriginalRelease xmlns="c66daf58-3c46-4c48-8560-c485e881f7f9">15</OriginalRelease>
    <RecommendationsModifier xmlns="c66daf58-3c46-4c48-8560-c485e881f7f9" xsi:nil="true"/>
    <ScenarioTagsTaxHTField0 xmlns="c66daf58-3c46-4c48-8560-c485e881f7f9">
      <Terms xmlns="http://schemas.microsoft.com/office/infopath/2007/PartnerControls"/>
    </ScenarioTagsTaxHTField0>
    <UANotes xmlns="c66daf58-3c46-4c48-8560-c485e881f7f9" xsi:nil="true"/>
    <Component xmlns="8e8ea6d1-e150-4704-b47c-0a92d6aed386" xsi:nil="true"/>
    <Description0 xmlns="8e8ea6d1-e150-4704-b47c-0a92d6aed386" xsi:nil="true"/>
    <LocMarketGroupTiers2 xmlns="c66daf58-3c46-4c48-8560-c485e881f7f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9D4095AFEE790E42B52CF3AD35B999BF040086E71550AC00CE488731BAE03648ABFB" ma:contentTypeVersion="69" ma:contentTypeDescription="Create a new document." ma:contentTypeScope="" ma:versionID="19c8e0d4ec850202fc84bb6df7d27d5a">
  <xsd:schema xmlns:xsd="http://www.w3.org/2001/XMLSchema" xmlns:xs="http://www.w3.org/2001/XMLSchema" xmlns:p="http://schemas.microsoft.com/office/2006/metadata/properties" xmlns:ns2="c66daf58-3c46-4c48-8560-c485e881f7f9" xmlns:ns3="8e8ea6d1-e150-4704-b47c-0a92d6aed386" targetNamespace="http://schemas.microsoft.com/office/2006/metadata/properties" ma:root="true" ma:fieldsID="61474f05e94678c8e4bfc6326c72eb04" ns2:_="" ns3:_="">
    <xsd:import namespace="c66daf58-3c46-4c48-8560-c485e881f7f9"/>
    <xsd:import namespace="8e8ea6d1-e150-4704-b47c-0a92d6aed386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daf58-3c46-4c48-8560-c485e881f7f9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7395a81f-9577-418e-910a-32f7a61cddb7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5EEE958E-8061-4FA6-908C-FF1913BBCE99}" ma:internalName="CSXSubmissionMarket" ma:readOnly="false" ma:showField="MarketName" ma:web="c66daf58-3c46-4c48-8560-c485e881f7f9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c3aa597f-d352-4d18-b6bb-dd7b199309e2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4424DF09-D473-47CB-8F99-CE4C88C30A56}" ma:internalName="InProjectListLookup" ma:readOnly="true" ma:showField="InProjectList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c392861a-3365-44e0-a108-b907e1530f9f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4424DF09-D473-47CB-8F99-CE4C88C30A56}" ma:internalName="LastCompleteVersionLookup" ma:readOnly="true" ma:showField="LastCompleteVersion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4424DF09-D473-47CB-8F99-CE4C88C30A56}" ma:internalName="LastPreviewErrorLookup" ma:readOnly="true" ma:showField="LastPreviewError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4424DF09-D473-47CB-8F99-CE4C88C30A56}" ma:internalName="LastPreviewResultLookup" ma:readOnly="true" ma:showField="LastPreviewResult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4424DF09-D473-47CB-8F99-CE4C88C30A56}" ma:internalName="LastPreviewAttemptDateLookup" ma:readOnly="true" ma:showField="LastPreviewAttemptDate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4424DF09-D473-47CB-8F99-CE4C88C30A56}" ma:internalName="LastPreviewedByLookup" ma:readOnly="true" ma:showField="LastPreviewedBy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4424DF09-D473-47CB-8F99-CE4C88C30A56}" ma:internalName="LastPreviewTimeLookup" ma:readOnly="true" ma:showField="LastPreviewTime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4424DF09-D473-47CB-8F99-CE4C88C30A56}" ma:internalName="LastPreviewVersionLookup" ma:readOnly="true" ma:showField="LastPreviewVersion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4424DF09-D473-47CB-8F99-CE4C88C30A56}" ma:internalName="LastPublishErrorLookup" ma:readOnly="true" ma:showField="LastPublishError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4424DF09-D473-47CB-8F99-CE4C88C30A56}" ma:internalName="LastPublishResultLookup" ma:readOnly="true" ma:showField="LastPublishResult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4424DF09-D473-47CB-8F99-CE4C88C30A56}" ma:internalName="LastPublishAttemptDateLookup" ma:readOnly="true" ma:showField="LastPublishAttemptDate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4424DF09-D473-47CB-8F99-CE4C88C30A56}" ma:internalName="LastPublishedByLookup" ma:readOnly="true" ma:showField="LastPublishedBy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4424DF09-D473-47CB-8F99-CE4C88C30A56}" ma:internalName="LastPublishTimeLookup" ma:readOnly="true" ma:showField="LastPublishTime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4424DF09-D473-47CB-8F99-CE4C88C30A56}" ma:internalName="LastPublishVersionLookup" ma:readOnly="true" ma:showField="LastPublishVersion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02123C9-D1B3-425D-A38A-7FDEACDA3FC6}" ma:internalName="LocLastLocAttemptVersionLookup" ma:readOnly="false" ma:showField="LastLocAttemptVersion" ma:web="c66daf58-3c46-4c48-8560-c485e881f7f9">
      <xsd:simpleType>
        <xsd:restriction base="dms:Lookup"/>
      </xsd:simpleType>
    </xsd:element>
    <xsd:element name="LocLastLocAttemptVersionTypeLookup" ma:index="72" nillable="true" ma:displayName="Loc Last Loc Attempt Version Type" ma:default="" ma:list="{B02123C9-D1B3-425D-A38A-7FDEACDA3FC6}" ma:internalName="LocLastLocAttemptVersionTypeLookup" ma:readOnly="true" ma:showField="LastLocAttemptVersionType" ma:web="c66daf58-3c46-4c48-8560-c485e881f7f9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02123C9-D1B3-425D-A38A-7FDEACDA3FC6}" ma:internalName="LocNewPublishedVersionLookup" ma:readOnly="true" ma:showField="NewPublishedVersion" ma:web="c66daf58-3c46-4c48-8560-c485e881f7f9">
      <xsd:simpleType>
        <xsd:restriction base="dms:Lookup"/>
      </xsd:simpleType>
    </xsd:element>
    <xsd:element name="LocOverallHandbackStatusLookup" ma:index="76" nillable="true" ma:displayName="Loc Overall Handback Status" ma:default="" ma:list="{B02123C9-D1B3-425D-A38A-7FDEACDA3FC6}" ma:internalName="LocOverallHandbackStatusLookup" ma:readOnly="true" ma:showField="OverallHandbackStatus" ma:web="c66daf58-3c46-4c48-8560-c485e881f7f9">
      <xsd:simpleType>
        <xsd:restriction base="dms:Lookup"/>
      </xsd:simpleType>
    </xsd:element>
    <xsd:element name="LocOverallLocStatusLookup" ma:index="77" nillable="true" ma:displayName="Loc Overall Localize Status" ma:default="" ma:list="{B02123C9-D1B3-425D-A38A-7FDEACDA3FC6}" ma:internalName="LocOverallLocStatusLookup" ma:readOnly="true" ma:showField="OverallLocStatus" ma:web="c66daf58-3c46-4c48-8560-c485e881f7f9">
      <xsd:simpleType>
        <xsd:restriction base="dms:Lookup"/>
      </xsd:simpleType>
    </xsd:element>
    <xsd:element name="LocOverallPreviewStatusLookup" ma:index="78" nillable="true" ma:displayName="Loc Overall Preview Status" ma:default="" ma:list="{B02123C9-D1B3-425D-A38A-7FDEACDA3FC6}" ma:internalName="LocOverallPreviewStatusLookup" ma:readOnly="true" ma:showField="OverallPreviewStatus" ma:web="c66daf58-3c46-4c48-8560-c485e881f7f9">
      <xsd:simpleType>
        <xsd:restriction base="dms:Lookup"/>
      </xsd:simpleType>
    </xsd:element>
    <xsd:element name="LocOverallPublishStatusLookup" ma:index="79" nillable="true" ma:displayName="Loc Overall Publish Status" ma:default="" ma:list="{B02123C9-D1B3-425D-A38A-7FDEACDA3FC6}" ma:internalName="LocOverallPublishStatusLookup" ma:readOnly="true" ma:showField="OverallPublishStatus" ma:web="c66daf58-3c46-4c48-8560-c485e881f7f9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02123C9-D1B3-425D-A38A-7FDEACDA3FC6}" ma:internalName="LocProcessedForHandoffsLookup" ma:readOnly="true" ma:showField="ProcessedForHandoffs" ma:web="c66daf58-3c46-4c48-8560-c485e881f7f9">
      <xsd:simpleType>
        <xsd:restriction base="dms:Lookup"/>
      </xsd:simpleType>
    </xsd:element>
    <xsd:element name="LocProcessedForMarketsLookup" ma:index="82" nillable="true" ma:displayName="Loc Processed For Markets" ma:default="" ma:list="{B02123C9-D1B3-425D-A38A-7FDEACDA3FC6}" ma:internalName="LocProcessedForMarketsLookup" ma:readOnly="true" ma:showField="ProcessedForMarkets" ma:web="c66daf58-3c46-4c48-8560-c485e881f7f9">
      <xsd:simpleType>
        <xsd:restriction base="dms:Lookup"/>
      </xsd:simpleType>
    </xsd:element>
    <xsd:element name="LocPublishedDependentAssetsLookup" ma:index="83" nillable="true" ma:displayName="Loc Published Dependent Assets" ma:default="" ma:list="{B02123C9-D1B3-425D-A38A-7FDEACDA3FC6}" ma:internalName="LocPublishedDependentAssetsLookup" ma:readOnly="true" ma:showField="PublishedDependentAssets" ma:web="c66daf58-3c46-4c48-8560-c485e881f7f9">
      <xsd:simpleType>
        <xsd:restriction base="dms:Lookup"/>
      </xsd:simpleType>
    </xsd:element>
    <xsd:element name="LocPublishedLinkedAssetsLookup" ma:index="84" nillable="true" ma:displayName="Loc Published Linked Assets" ma:default="" ma:list="{B02123C9-D1B3-425D-A38A-7FDEACDA3FC6}" ma:internalName="LocPublishedLinkedAssetsLookup" ma:readOnly="true" ma:showField="PublishedLinkedAssets" ma:web="c66daf58-3c46-4c48-8560-c485e881f7f9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8612d4a4-f894-4474-9fef-d579f90c35e1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5EEE958E-8061-4FA6-908C-FF1913BBCE99}" ma:internalName="Markets" ma:readOnly="false" ma:showField="MarketName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4424DF09-D473-47CB-8F99-CE4C88C30A56}" ma:internalName="NumOfRatingsLookup" ma:readOnly="true" ma:showField="NumOfRatings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4424DF09-D473-47CB-8F99-CE4C88C30A56}" ma:internalName="PublishStatusLookup" ma:readOnly="false" ma:showField="PublishStatus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8e26204e-beeb-4929-ac8b-f970debed3f2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a0cdb01e-f835-423d-bf84-41ea51f83b24}" ma:internalName="TaxCatchAll" ma:showField="CatchAllData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a0cdb01e-f835-423d-bf84-41ea51f83b24}" ma:internalName="TaxCatchAllLabel" ma:readOnly="true" ma:showField="CatchAllDataLabel" ma:web="c66daf58-3c46-4c48-8560-c485e881f7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ea6d1-e150-4704-b47c-0a92d6aed386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74EFCE5-5CC1-4E77-B5FB-0F7093700E96}">
  <ds:schemaRefs>
    <ds:schemaRef ds:uri="8e8ea6d1-e150-4704-b47c-0a92d6aed386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c66daf58-3c46-4c48-8560-c485e881f7f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BA52DED-A535-4C7D-A695-EA7FCC47D0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6daf58-3c46-4c48-8560-c485e881f7f9"/>
    <ds:schemaRef ds:uri="8e8ea6d1-e150-4704-b47c-0a92d6aed3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485788-A8A7-4A59-A508-5F918119F4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381</Words>
  <Application>Microsoft Office PowerPoint</Application>
  <PresentationFormat>寬螢幕</PresentationFormat>
  <Paragraphs>37</Paragraphs>
  <Slides>7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7" baseType="lpstr">
      <vt:lpstr>微軟正黑體</vt:lpstr>
      <vt:lpstr>標楷體</vt:lpstr>
      <vt:lpstr>Arial</vt:lpstr>
      <vt:lpstr>Arial Narrow</vt:lpstr>
      <vt:lpstr>Calibri</vt:lpstr>
      <vt:lpstr>Calibri Light</vt:lpstr>
      <vt:lpstr>Cambria</vt:lpstr>
      <vt:lpstr>Trebuchet MS</vt:lpstr>
      <vt:lpstr>Wingdings</vt:lpstr>
      <vt:lpstr>Office 佈景主題</vt:lpstr>
      <vt:lpstr>PowerPoint 簡報</vt:lpstr>
      <vt:lpstr>PowerPoint 簡報</vt:lpstr>
      <vt:lpstr>一.校園門禁管理</vt:lpstr>
      <vt:lpstr>PowerPoint 簡報</vt:lpstr>
      <vt:lpstr>PowerPoint 簡報</vt:lpstr>
      <vt:lpstr>四.午餐及飲用水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2017-08-21T02:02:41Z</dcterms:created>
  <dcterms:modified xsi:type="dcterms:W3CDTF">2024-08-19T06:35:01Z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0x0101009D4095AFEE790E42B52CF3AD35B999BF040086E71550AC00CE488731BAE03648ABFB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