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</p:sldIdLst>
  <p:sldSz cx="18288000" cy="10287000"/>
  <p:notesSz cx="6858000" cy="9144000"/>
  <p:embeddedFontLst>
    <p:embeddedFont>
      <p:font typeface="Calibri" panose="020F0502020204030204" pitchFamily="34" charset="0"/>
      <p:regular r:id="rId3"/>
      <p:bold r:id="rId4"/>
      <p:italic r:id="rId5"/>
      <p:boldItalic r:id="rId6"/>
    </p:embeddedFont>
    <p:embeddedFont>
      <p:font typeface="王漢宗顏楷體" panose="02020500000000000000" charset="-120"/>
      <p:regular r:id="rId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55" d="100"/>
          <a:sy n="55" d="100"/>
        </p:scale>
        <p:origin x="658" y="3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font" Target="fonts/font1.fntdata"/><Relationship Id="rId7" Type="http://schemas.openxmlformats.org/officeDocument/2006/relationships/font" Target="fonts/font5.fntdata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4.fntdata"/><Relationship Id="rId11" Type="http://schemas.openxmlformats.org/officeDocument/2006/relationships/tableStyles" Target="tableStyles.xml"/><Relationship Id="rId5" Type="http://schemas.openxmlformats.org/officeDocument/2006/relationships/font" Target="fonts/font3.fntdata"/><Relationship Id="rId10" Type="http://schemas.openxmlformats.org/officeDocument/2006/relationships/theme" Target="theme/theme1.xml"/><Relationship Id="rId4" Type="http://schemas.openxmlformats.org/officeDocument/2006/relationships/font" Target="fonts/font2.fntdata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7.png"/><Relationship Id="rId5" Type="http://schemas.openxmlformats.org/officeDocument/2006/relationships/image" Target="../media/image4.svg"/><Relationship Id="rId10" Type="http://schemas.openxmlformats.org/officeDocument/2006/relationships/image" Target="../media/image6.png"/><Relationship Id="rId4" Type="http://schemas.openxmlformats.org/officeDocument/2006/relationships/image" Target="../media/image2.png"/><Relationship Id="rId9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C85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>
            <a:fillRect/>
          </a:stretch>
        </p:blipFill>
        <p:spPr>
          <a:xfrm>
            <a:off x="0" y="29392"/>
            <a:ext cx="5245113" cy="6739811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103222" y="807660"/>
            <a:ext cx="15572061" cy="8803929"/>
            <a:chOff x="0" y="0"/>
            <a:chExt cx="13618762" cy="7699598"/>
          </a:xfrm>
        </p:grpSpPr>
        <p:sp>
          <p:nvSpPr>
            <p:cNvPr id="4" name="Freeform 4"/>
            <p:cNvSpPr/>
            <p:nvPr/>
          </p:nvSpPr>
          <p:spPr>
            <a:xfrm>
              <a:off x="31750" y="31750"/>
              <a:ext cx="13555263" cy="7636098"/>
            </a:xfrm>
            <a:custGeom>
              <a:avLst/>
              <a:gdLst/>
              <a:ahLst/>
              <a:cxnLst/>
              <a:rect l="l" t="t" r="r" b="b"/>
              <a:pathLst>
                <a:path w="13555263" h="7636098">
                  <a:moveTo>
                    <a:pt x="13462552" y="7636098"/>
                  </a:moveTo>
                  <a:lnTo>
                    <a:pt x="92710" y="7636098"/>
                  </a:lnTo>
                  <a:cubicBezTo>
                    <a:pt x="41910" y="7636098"/>
                    <a:pt x="0" y="7594188"/>
                    <a:pt x="0" y="7543388"/>
                  </a:cubicBezTo>
                  <a:lnTo>
                    <a:pt x="0" y="92710"/>
                  </a:lnTo>
                  <a:cubicBezTo>
                    <a:pt x="0" y="41910"/>
                    <a:pt x="41910" y="0"/>
                    <a:pt x="92710" y="0"/>
                  </a:cubicBezTo>
                  <a:lnTo>
                    <a:pt x="13461282" y="0"/>
                  </a:lnTo>
                  <a:cubicBezTo>
                    <a:pt x="13512082" y="0"/>
                    <a:pt x="13553993" y="41910"/>
                    <a:pt x="13553993" y="92710"/>
                  </a:cubicBezTo>
                  <a:lnTo>
                    <a:pt x="13553993" y="7542118"/>
                  </a:lnTo>
                  <a:cubicBezTo>
                    <a:pt x="13555263" y="7594188"/>
                    <a:pt x="13513352" y="7636098"/>
                    <a:pt x="13462552" y="7636098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5" name="Freeform 5"/>
            <p:cNvSpPr/>
            <p:nvPr/>
          </p:nvSpPr>
          <p:spPr>
            <a:xfrm>
              <a:off x="0" y="0"/>
              <a:ext cx="13618763" cy="7699598"/>
            </a:xfrm>
            <a:custGeom>
              <a:avLst/>
              <a:gdLst/>
              <a:ahLst/>
              <a:cxnLst/>
              <a:rect l="l" t="t" r="r" b="b"/>
              <a:pathLst>
                <a:path w="13618763" h="7699598">
                  <a:moveTo>
                    <a:pt x="13494302" y="59690"/>
                  </a:moveTo>
                  <a:cubicBezTo>
                    <a:pt x="13529863" y="59690"/>
                    <a:pt x="13559072" y="88900"/>
                    <a:pt x="13559072" y="124460"/>
                  </a:cubicBezTo>
                  <a:lnTo>
                    <a:pt x="13559072" y="7575138"/>
                  </a:lnTo>
                  <a:cubicBezTo>
                    <a:pt x="13559072" y="7610698"/>
                    <a:pt x="13529863" y="7639908"/>
                    <a:pt x="13494302" y="7639908"/>
                  </a:cubicBezTo>
                  <a:lnTo>
                    <a:pt x="124460" y="7639908"/>
                  </a:lnTo>
                  <a:cubicBezTo>
                    <a:pt x="88900" y="7639908"/>
                    <a:pt x="59690" y="7610698"/>
                    <a:pt x="59690" y="7575138"/>
                  </a:cubicBezTo>
                  <a:lnTo>
                    <a:pt x="59690" y="124460"/>
                  </a:lnTo>
                  <a:cubicBezTo>
                    <a:pt x="59690" y="88900"/>
                    <a:pt x="88900" y="59690"/>
                    <a:pt x="124460" y="59690"/>
                  </a:cubicBezTo>
                  <a:lnTo>
                    <a:pt x="13494302" y="59690"/>
                  </a:lnTo>
                  <a:moveTo>
                    <a:pt x="13494302" y="0"/>
                  </a:moveTo>
                  <a:lnTo>
                    <a:pt x="124460" y="0"/>
                  </a:lnTo>
                  <a:cubicBezTo>
                    <a:pt x="55880" y="0"/>
                    <a:pt x="0" y="55880"/>
                    <a:pt x="0" y="124460"/>
                  </a:cubicBezTo>
                  <a:lnTo>
                    <a:pt x="0" y="7575138"/>
                  </a:lnTo>
                  <a:cubicBezTo>
                    <a:pt x="0" y="7643718"/>
                    <a:pt x="55880" y="7699598"/>
                    <a:pt x="124460" y="7699598"/>
                  </a:cubicBezTo>
                  <a:lnTo>
                    <a:pt x="13494302" y="7699598"/>
                  </a:lnTo>
                  <a:cubicBezTo>
                    <a:pt x="13562882" y="7699598"/>
                    <a:pt x="13618763" y="7643718"/>
                    <a:pt x="13618763" y="7575138"/>
                  </a:cubicBezTo>
                  <a:lnTo>
                    <a:pt x="13618763" y="124460"/>
                  </a:lnTo>
                  <a:cubicBezTo>
                    <a:pt x="13618763" y="55880"/>
                    <a:pt x="13562882" y="0"/>
                    <a:pt x="13494302" y="0"/>
                  </a:cubicBezTo>
                  <a:close/>
                </a:path>
              </a:pathLst>
            </a:custGeom>
            <a:solidFill>
              <a:srgbClr val="403C38"/>
            </a:solidFill>
          </p:spPr>
        </p:sp>
      </p:grpSp>
      <p:grpSp>
        <p:nvGrpSpPr>
          <p:cNvPr id="7" name="Group 7"/>
          <p:cNvGrpSpPr/>
          <p:nvPr/>
        </p:nvGrpSpPr>
        <p:grpSpPr>
          <a:xfrm>
            <a:off x="1105896" y="1028700"/>
            <a:ext cx="15569388" cy="601350"/>
            <a:chOff x="0" y="0"/>
            <a:chExt cx="59843839" cy="23114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59843839" cy="2311400"/>
            </a:xfrm>
            <a:custGeom>
              <a:avLst/>
              <a:gdLst/>
              <a:ahLst/>
              <a:cxnLst/>
              <a:rect l="l" t="t" r="r" b="b"/>
              <a:pathLst>
                <a:path w="59843839" h="2311400">
                  <a:moveTo>
                    <a:pt x="59539039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2006600"/>
                  </a:lnTo>
                  <a:cubicBezTo>
                    <a:pt x="0" y="2175510"/>
                    <a:pt x="135890" y="2311400"/>
                    <a:pt x="304800" y="2311400"/>
                  </a:cubicBezTo>
                  <a:lnTo>
                    <a:pt x="59539039" y="2311400"/>
                  </a:lnTo>
                  <a:cubicBezTo>
                    <a:pt x="59707946" y="2311400"/>
                    <a:pt x="59843839" y="2175510"/>
                    <a:pt x="59843839" y="2006600"/>
                  </a:cubicBezTo>
                  <a:lnTo>
                    <a:pt x="59843839" y="304800"/>
                  </a:lnTo>
                  <a:cubicBezTo>
                    <a:pt x="59843839" y="135890"/>
                    <a:pt x="59707946" y="0"/>
                    <a:pt x="59539039" y="0"/>
                  </a:cubicBezTo>
                  <a:close/>
                </a:path>
              </a:pathLst>
            </a:custGeom>
            <a:solidFill>
              <a:srgbClr val="403C38"/>
            </a:solidFill>
          </p:spPr>
        </p:sp>
      </p:grpSp>
      <p:pic>
        <p:nvPicPr>
          <p:cNvPr id="10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/>
          <a:stretch>
            <a:fillRect/>
          </a:stretch>
        </p:blipFill>
        <p:spPr>
          <a:xfrm>
            <a:off x="15350075" y="7968501"/>
            <a:ext cx="3174904" cy="2320566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rcRect/>
          <a:stretch>
            <a:fillRect/>
          </a:stretch>
        </p:blipFill>
        <p:spPr>
          <a:xfrm>
            <a:off x="14996737" y="966106"/>
            <a:ext cx="726538" cy="726538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rcRect/>
          <a:stretch>
            <a:fillRect/>
          </a:stretch>
        </p:blipFill>
        <p:spPr>
          <a:xfrm>
            <a:off x="16675284" y="69507"/>
            <a:ext cx="1476305" cy="1476305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rcRect/>
          <a:stretch>
            <a:fillRect/>
          </a:stretch>
        </p:blipFill>
        <p:spPr>
          <a:xfrm>
            <a:off x="16672610" y="2829061"/>
            <a:ext cx="740826" cy="740826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rcRect/>
          <a:stretch>
            <a:fillRect/>
          </a:stretch>
        </p:blipFill>
        <p:spPr>
          <a:xfrm>
            <a:off x="254309" y="9258300"/>
            <a:ext cx="851587" cy="851587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rcRect/>
          <a:stretch>
            <a:fillRect/>
          </a:stretch>
        </p:blipFill>
        <p:spPr>
          <a:xfrm>
            <a:off x="1768948" y="9611588"/>
            <a:ext cx="409742" cy="409742"/>
          </a:xfrm>
          <a:prstGeom prst="rect">
            <a:avLst/>
          </a:prstGeom>
        </p:spPr>
      </p:pic>
      <p:sp>
        <p:nvSpPr>
          <p:cNvPr id="16" name="TextBox 16"/>
          <p:cNvSpPr txBox="1"/>
          <p:nvPr/>
        </p:nvSpPr>
        <p:spPr>
          <a:xfrm>
            <a:off x="1845346" y="4597894"/>
            <a:ext cx="14090488" cy="39158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359"/>
              </a:lnSpc>
            </a:pPr>
            <a:r>
              <a:rPr lang="en-US" sz="9600" dirty="0" err="1">
                <a:solidFill>
                  <a:srgbClr val="FF0000"/>
                </a:solidFill>
                <a:ea typeface="王漢宗顏楷體"/>
              </a:rPr>
              <a:t>這是參考用簡報檔</a:t>
            </a:r>
            <a:endParaRPr lang="en-US" sz="9600" dirty="0">
              <a:solidFill>
                <a:srgbClr val="FF0000"/>
              </a:solidFill>
              <a:ea typeface="王漢宗顏楷體"/>
            </a:endParaRPr>
          </a:p>
          <a:p>
            <a:pPr algn="ctr">
              <a:lnSpc>
                <a:spcPts val="18892"/>
              </a:lnSpc>
            </a:pPr>
            <a:r>
              <a:rPr lang="en-US" sz="9600" dirty="0" err="1">
                <a:solidFill>
                  <a:srgbClr val="FF0000"/>
                </a:solidFill>
                <a:ea typeface="王漢宗顏楷體"/>
              </a:rPr>
              <a:t>請轉成圖片檔</a:t>
            </a:r>
            <a:endParaRPr lang="en-US" sz="9600" dirty="0">
              <a:solidFill>
                <a:srgbClr val="FF0000"/>
              </a:solidFill>
              <a:ea typeface="王漢宗顏楷體"/>
            </a:endParaRPr>
          </a:p>
        </p:txBody>
      </p:sp>
      <p:sp>
        <p:nvSpPr>
          <p:cNvPr id="17" name="TextBox 17"/>
          <p:cNvSpPr txBox="1"/>
          <p:nvPr/>
        </p:nvSpPr>
        <p:spPr>
          <a:xfrm>
            <a:off x="1845346" y="2108797"/>
            <a:ext cx="13775654" cy="153888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6000"/>
              </a:lnSpc>
            </a:pPr>
            <a:r>
              <a:rPr lang="en-US" sz="5000" dirty="0" err="1">
                <a:solidFill>
                  <a:srgbClr val="15172B"/>
                </a:solidFill>
                <a:ea typeface="王漢宗顏楷體"/>
              </a:rPr>
              <a:t>內容</a:t>
            </a:r>
            <a:r>
              <a:rPr lang="en-US" sz="5000" dirty="0">
                <a:solidFill>
                  <a:srgbClr val="15172B"/>
                </a:solidFill>
                <a:ea typeface="王漢宗顏楷體"/>
              </a:rPr>
              <a:t>:</a:t>
            </a:r>
          </a:p>
          <a:p>
            <a:pPr algn="ctr">
              <a:lnSpc>
                <a:spcPts val="6000"/>
              </a:lnSpc>
            </a:pPr>
            <a:r>
              <a:rPr lang="en-US" sz="5000" dirty="0" err="1" smtClean="0">
                <a:solidFill>
                  <a:srgbClr val="15172B"/>
                </a:solidFill>
                <a:ea typeface="王漢宗顏楷體"/>
              </a:rPr>
              <a:t>社團名稱</a:t>
            </a:r>
            <a:r>
              <a:rPr lang="zh-TW" altLang="en-US" sz="5000" dirty="0" smtClean="0">
                <a:solidFill>
                  <a:srgbClr val="15172B"/>
                </a:solidFill>
                <a:ea typeface="王漢宗顏楷體"/>
              </a:rPr>
              <a:t>、</a:t>
            </a:r>
            <a:r>
              <a:rPr lang="en-US" altLang="zh-TW" sz="5000" dirty="0" err="1" smtClean="0">
                <a:solidFill>
                  <a:srgbClr val="15172B"/>
                </a:solidFill>
                <a:ea typeface="王漢宗顏楷體"/>
              </a:rPr>
              <a:t>指導老師姓名</a:t>
            </a:r>
            <a:r>
              <a:rPr lang="zh-TW" altLang="en-US" sz="5000" dirty="0" smtClean="0">
                <a:solidFill>
                  <a:srgbClr val="15172B"/>
                </a:solidFill>
                <a:ea typeface="王漢宗顏楷體"/>
              </a:rPr>
              <a:t>及</a:t>
            </a:r>
            <a:r>
              <a:rPr lang="en-US" altLang="zh-TW" sz="5000" dirty="0" err="1" smtClean="0">
                <a:solidFill>
                  <a:srgbClr val="15172B"/>
                </a:solidFill>
                <a:ea typeface="王漢宗顏楷體"/>
              </a:rPr>
              <a:t>照片</a:t>
            </a:r>
            <a:r>
              <a:rPr lang="zh-TW" altLang="en-US" sz="5000" dirty="0" smtClean="0">
                <a:solidFill>
                  <a:srgbClr val="15172B"/>
                </a:solidFill>
                <a:ea typeface="王漢宗顏楷體"/>
              </a:rPr>
              <a:t>、</a:t>
            </a:r>
            <a:r>
              <a:rPr lang="en-US" sz="5000" smtClean="0">
                <a:solidFill>
                  <a:srgbClr val="15172B"/>
                </a:solidFill>
                <a:ea typeface="王漢宗顏楷體"/>
              </a:rPr>
              <a:t>社團介紹</a:t>
            </a:r>
            <a:endParaRPr lang="en-US" sz="5000" dirty="0">
              <a:solidFill>
                <a:srgbClr val="15172B"/>
              </a:solidFill>
              <a:ea typeface="王漢宗顏楷體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11</Words>
  <Application>Microsoft Office PowerPoint</Application>
  <PresentationFormat>自訂</PresentationFormat>
  <Paragraphs>4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3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5" baseType="lpstr">
      <vt:lpstr>Calibri</vt:lpstr>
      <vt:lpstr>王漢宗顏楷體</vt:lpstr>
      <vt:lpstr>Arial</vt:lpstr>
      <vt:lpstr>Office Theme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111社團簡報範例檔</dc:title>
  <cp:lastModifiedBy>user</cp:lastModifiedBy>
  <cp:revision>4</cp:revision>
  <dcterms:created xsi:type="dcterms:W3CDTF">2006-08-16T00:00:00Z</dcterms:created>
  <dcterms:modified xsi:type="dcterms:W3CDTF">2023-07-13T11:09:06Z</dcterms:modified>
  <dc:identifier>DAFGR-zXc6w</dc:identifier>
</cp:coreProperties>
</file>